
<file path=[Content_Types].xml><?xml version="1.0" encoding="utf-8"?>
<Types xmlns="http://schemas.openxmlformats.org/package/2006/content-types">
  <Default Extension="aif" ContentType="audio/unknown"/>
  <Default Extension="aiff" ContentType="audio/x-aiff"/>
  <Default Extension="emf" ContentType="image/x-emf"/>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1"/>
  </p:sldMasterIdLst>
  <p:notesMasterIdLst>
    <p:notesMasterId r:id="rId22"/>
  </p:notesMasterIdLst>
  <p:sldIdLst>
    <p:sldId id="256" r:id="rId2"/>
    <p:sldId id="266" r:id="rId3"/>
    <p:sldId id="267" r:id="rId4"/>
    <p:sldId id="257" r:id="rId5"/>
    <p:sldId id="268" r:id="rId6"/>
    <p:sldId id="258" r:id="rId7"/>
    <p:sldId id="285" r:id="rId8"/>
    <p:sldId id="259" r:id="rId9"/>
    <p:sldId id="286" r:id="rId10"/>
    <p:sldId id="260" r:id="rId11"/>
    <p:sldId id="274" r:id="rId12"/>
    <p:sldId id="261" r:id="rId13"/>
    <p:sldId id="298" r:id="rId14"/>
    <p:sldId id="294" r:id="rId15"/>
    <p:sldId id="295" r:id="rId16"/>
    <p:sldId id="296" r:id="rId17"/>
    <p:sldId id="293" r:id="rId18"/>
    <p:sldId id="297" r:id="rId19"/>
    <p:sldId id="263" r:id="rId20"/>
    <p:sldId id="264" r:id="rId21"/>
  </p:sldIdLst>
  <p:sldSz cx="9144000" cy="6858000" type="overhead"/>
  <p:notesSz cx="6858000" cy="9144000"/>
  <p:embeddedFontLst>
    <p:embeddedFont>
      <p:font typeface="Avenir Book" panose="02000503020000020003" pitchFamily="2" charset="0"/>
      <p:regular r:id="rId23"/>
      <p:italic r:id="rId24"/>
    </p:embeddedFont>
    <p:embeddedFont>
      <p:font typeface="Bodoni MT" panose="02070603080606020203" pitchFamily="18" charset="77"/>
      <p:regular r:id="rId25"/>
      <p:bold r:id="rId26"/>
      <p:italic r:id="rId27"/>
      <p:boldItalic r:id="rId28"/>
    </p:embeddedFont>
    <p:embeddedFont>
      <p:font typeface="Bradley Hand ITC" panose="03070402050302030203" pitchFamily="66" charset="77"/>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Old English Text MT" panose="03040902040508030806" pitchFamily="66" charset="77"/>
      <p:regular r:id="rId36"/>
    </p:embeddedFont>
    <p:embeddedFont>
      <p:font typeface="Tw Cen MT" panose="020B0602020104020603" pitchFamily="34" charset="77"/>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5050"/>
    <a:srgbClr val="B40000"/>
    <a:srgbClr val="FFCC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03" autoAdjust="0"/>
    <p:restoredTop sz="80501" autoAdjust="0"/>
  </p:normalViewPr>
  <p:slideViewPr>
    <p:cSldViewPr showGuides="1">
      <p:cViewPr varScale="1">
        <p:scale>
          <a:sx n="75" d="100"/>
          <a:sy n="75" d="100"/>
        </p:scale>
        <p:origin x="2056"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5" d="100"/>
          <a:sy n="85" d="100"/>
        </p:scale>
        <p:origin x="-3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7T19:42:12.383"/>
    </inkml:context>
    <inkml:brush xml:id="br0">
      <inkml:brushProperty name="width" value="0.05" units="cm"/>
      <inkml:brushProperty name="height" value="0.05" units="cm"/>
    </inkml:brush>
  </inkml:definitions>
  <inkml:trace contextRef="#ctx0" brushRef="#br0">437 121 24575,'-5'0'0,"1"0"0,-1 0 0,1 0 0,-1 0 0,1 0 0,1 1 0,0 1 0,0 1 0,0 1 0,0-2 0,1 4 0,0-6 0,1 4 0,0-2 0,1 1 0,-3-2 0,3 2 0,-4-1 0,3 0 0,-3 1 0,3 0 0,-4 0 0,4 0 0,-2 0 0,1 0 0,0 0 0,1 0 0,-1-1 0,2 1 0,-2 0 0,2 0 0,0-8 0,0 3 0,0-8 0,0 5 0,0-3 0,2 0 0,0-2 0,1 0 0,-1-2 0,1 1 0,-2 1 0,2 0 0,0 4 0,-3-1 0,3 3 0,-3 1 0,2 0 0,-1 0 0,-1 0 0,2 0 0,-1 0 0,-1 1 0,3 0 0,-3-1 0,1 2 0,1-2 0,-1 0 0,1 0 0,0-1 0,0 0 0,0 0 0,0 1 0,-1 0 0,1 2 0,-2 1 0,2 1 0,-2 2 0,0 0 0,0 0 0,0 0 0,0 0 0,0-1 0,0 1 0,-2-1 0,2 0 0,-1 0 0,1 1 0,0 0 0,0 0 0,-2-1 0,2 1 0,-1 0 0,1 0 0,-2 1 0,2 0 0,-1 1 0,1-1 0,0 1 0,0-1 0,0 0 0,0-1 0,0 0 0,-2 0 0,2-1 0,-1 1 0,1 0 0,0 0 0,0 0 0,0 0 0,0 0 0,0-1 0,0 1 0,0 0 0,1-1 0,1-1 0,1-4 0,1 0 0,1-3 0,1-1 0,0 1 0,1-2 0,1 1 0,1-3 0,-1 2 0,2-3 0,-3 2 0,2-1 0,-3 4 0,-1-2 0,1 3 0,-3 0 0,2 2 0,-2 1 0,-1 0 0,0 2 0,-1 2 0,-1 0 0,0 1 0,0 2 0,0-1 0,0 3 0,0-1 0,0-2 0,0 2 0,0-2 0,0 0 0,0-1 0,0 0 0,0-1 0,0 3 0,0-2 0,-1 3 0,1-3 0,-2 3 0,1-3 0,1 1 0,-2-1 0,2 0 0,0 0 0,0 0 0,-1 0 0,1 0 0,-2 0 0,2-1 0,0-1 0,0-4 0,3-3 0,1 0 0,2 0 0,0 2 0,0-3 0,0 2 0,-1 0 0,1 1 0,-3 0 0,2 1 0,-2 0 0,-1 0 0,1 0 0,0 0 0,0 0 0,1-1 0,0-1 0,2-3 0,-1 2 0,1-2 0,0 1 0,-1 3 0,-1-1 0,-1 2 0,0 0 0,0 2 0,-2-2 0,2 3 0,-3 0 0,-4 4 0,-4 4 0,-5 4 0,-4 2 0,7-1 0,-7 1 0,6-3 0,-3 0 0,3-2 0,3-1 0,2-3 0,0-1 0,1 1 0,-1-2 0,1 3 0,-1-1 0,0 1 0,-1 0 0,1 1 0,0-2 0,0 0 0,1-1 0,0 0 0,4-1 0,-2 0 0,2 1 0,-2-1 0,0 3 0,-2-1 0,2 1 0,-2 0 0,1-1 0,2-1 0,-3 1 0,4-2 0,-1 2 0,-1-3 0,3 1 0,-1 0 0,0 0 0,-1 1 0,-1-1 0,0 3 0,0-3 0,1 1 0,0-1 0,2 0 0,-4 0 0,4 0 0,-2-3 0,2-3 0,0 0 0,0-3 0,0 3 0,0-1 0,2-1 0,-2-1 0,4 0 0,-4-2 0,3 1 0,-3-1 0,2 2 0,-1 1 0,-1-1 0,2 3 0,-2-1 0,0 1 0,-2 1 0,1 2 0,-2 2 0,-3 2 0,2 1 0,-3 1 0,1 2 0,-1 0 0,1 1 0,-1 0 0,2-4 0,1 3 0,1-5 0,0 2 0,1-3 0,1 1 0,0-1 0,0 0 0,-1-1 0,1-4 0,0 1 0,1-6 0,1 5 0,0-1 0,1 1 0,-1 0 0,0 0 0,-1 0 0,0 0 0,0 0 0,0 1 0,0-1 0,0 0 0,0 0 0,-1 1 0,-1 1 0,-1 1 0,0 0 0,-1 0 0,1 0 0,-2 0 0,2 0 0,0 0 0,0 0 0,1 0 0,-1 1 0,0 0 0,0 1 0,0-2 0,1 3 0,0-3 0,2 0 0,-2-1 0,2-2 0,0 0 0,0 0 0,0 0 0,0 0 0,0 0 0,0 3 0,0 3 0,0 0 0,0 3 0,0-3 0,0-1 0,0 3 0,0 0 0,0 1 0,0 2 0,0-2 0,0 2 0,0-3 0,-3-1 0,3-1 0,-3 0 0,3 0 0,0 0 0,0 0 0,0 0 0,0-1 0,0 1 0,0 0 0,0 0 0,0 0 0,0 0 0,0 1 0,1-3 0,1 1 0,1-2 0,0 0 0,-1 0 0,1 0 0,0 0 0,0 0 0,-1 1 0,0-1 0,-2 3 0,3-2 0,-1 1 0,0-1 0,0-2 0,-1-1 0,-1-1 0,0 0 0,0 1 0,0-4 0,0 1 0,0-3 0,2 2 0,-2-2 0,1 2 0,-1-1 0,0 3 0,0-2 0,0 2 0,2 1 0,-2 1 0,1 0 0,-1-1 0,0 0 0,2 1 0,-2-3 0,1 2 0,-1-2 0,0 3 0,0-1 0,0 0 0,0 2 0,0 4 0,0 1 0,0 1 0,0 0 0,0 1 0,0 2 0,0 4 0,0 1 0,0 1 0,0-1 0,0 2 0,0-7 0,-1 4 0,0-5 0,-2 2 0,1-2 0,1 1 0,-2-2 0,1 0 0,0 0 0,0-1 0,0 1 0,-1-1 0,-2 1 0,2 0 0,-3 2 0,2-1 0,-2 0 0,3-2 0,-2 1 0,2-3 0,0 2 0,2-3 0,-2 0 0,2-1 0,-2-1 0,0 0 0,1-2 0,0 0 0,0-3 0,-1 1 0,1 1 0,0-3 0,0 1 0,-1 0 0,1-1 0,-1 2 0,3-1 0,-3 0 0,3 1 0,-1 1 0,0 0 0,0 0 0,0 2 0,1-2 0,-1 0 0,0 0 0,0 0 0,0 0 0,0 0 0,0 0 0,1 0 0,0 0 0,0 1 0,0-1 0,0 0 0,0-2 0,0 2 0,0-1 0,0 1 0,0 0 0,0 0 0,0 0 0,0-1 0,0-1 0,0-1 0,0-3 0,0 2 0,0 1 0,0 0 0,0 3 0,0-2 0,0 2 0,0 0 0,0-1 0,0-1 0,0-3 0,0 2 0,0-2 0,0 2 0,0-1 0,0 3 0,0-1 0,0 2 0,0 0 0,0 0 0,0 1 0,0-3 0,0 0 0,0 1 0,0-2 0,0 3 0,0-2 0,0 2 0,0 0 0,0 1 0,0-3 0,0 0 0,0-3 0,0 2 0,0-4 0,0 2 0,2-1 0,-2 0 0,3 2 0,-3 1 0,1 1 0,1 2 0,-2 0 0,1 1 0,-1-1 0,2-2 0,-2 2 0,1-3 0,1 3 0,-2-2 0,1 3 0,0-1 0,0 0 0,0 2 0,-1 4 0,0 1 0,-1 0 0,0-2 0,-1-1 0,2 1 0,-3-1 0,1 1 0,-1 0 0,-1 1 0,-1 0 0,-1 0 0,1 1 0,-1 0 0,1 0 0,1-1 0,-1 0 0,2 0 0,1 0 0,-1 0 0,0 0 0,0-1 0,1 1 0,0 0 0,0 0 0,-1 0 0,0 1 0,0-1 0,0 2 0,2-2 0,-2 0 0,3-1 0,-2 1 0,1-1 0,1 0 0,-1 0 0,1 1 0,-2 0 0,2 0 0,-3-1 0,3 1 0,-2-1 0,1 0 0,0 0 0,0 1 0,0 0 0,0 0 0,1-1 0,-1 1 0,0 2 0,-1-2 0,2 1 0,-2-1 0,2 0 0,0 0 0,0 0 0,0 0 0,0-1 0,0 1 0,0 0 0,0 0 0,0 0 0,0 0 0,0 0 0,0-1 0,0 1 0,0 0 0,0 0 0,0-3 0,0-4 0,0 0 0,0-3 0,0 4 0,0 0 0,0 0 0,0 0 0,0 1 0,0-1 0,0 0 0,0 0 0,2-2 0,-1 1 0,2-2 0,-1 1 0,1-1 0,-3 3 0,3-2 0,-3 2 0,1 0 0,1 2 0,-2-2 0,3 3 0,-3-3 0,-3 3 0,1-1 0,-3 1 0,3 1 0,-1 1 0,3 1 0,-1-1 0,0 1 0,0 0 0,0 0 0,1 0 0,-1-2 0,0 2 0,0-1 0,0 0 0,0 1 0,0 0 0,0-1 0,1 0 0,-2 0 0,1 1 0,1 0 0,-3-1 0,3 1 0,-3-1 0,3 0 0,-1 0 0,-1 1 0,2 0 0,-3 0 0,3-1 0,-2 1 0,1 0 0,0 0 0,0 0 0,0 0 0,0 0 0,0-2 0,0 2 0,0-2 0,1 2 0,0 0 0,0 0 0,-3-2 0,3 2 0,-3-1 0,3 0 0,0 1 0,-1 0 0,0 0 0,0 0 0,1 0 0,-1-2 0,0 2 0,0-2 0,1 2 0,-1 0 0,0 0 0,0 0 0,1 0 0,0 0 0,-1 0 0,1 0 0,-2 0 0,2 0 0,0 0 0,0 0 0,0 0 0,0-1 0,0-1 0,2-4 0,1-4 0,2-3 0,2 1 0,-1-3 0,-1 5 0,2-4 0,-2 4 0,0-1 0,-1 2 0,-1 1 0,0 1 0,0 1 0,0 0 0,0 0 0,-2 0 0,2 1 0,-3 0 0,3 1 0,-2 0 0,2 2 0,-1 1 0,0 1 0,-1 0 0,1 0 0,0 1 0,0 1 0,-1 1 0,0 0 0,0 2 0,0 0 0,-1 1 0,0 0 0,0 0 0,0 0 0,0-1 0,0-2 0,0 0 0,0 1 0,0-3 0,0 2 0,0-1 0,0 1 0,0 0 0,0 0 0,0-1 0,0-1 0,0 1 0,0-2 0,0 3 0,0-1 0,0-1 0,0 1 0,0-3 0,0 1 0,-1 2 0,0-2 0,-1 1 0,1-1 0,0 0 0,0 0 0,0 0 0,-1-2 0,1 2 0,-1-3 0,0 1 0,-1-1 0,2 2 0,-2-2 0,2 1 0,-1 1 0,-1-2 0,2 1 0,-2-1 0,0 0 0,0 1 0,0 0 0,0 1 0,0-1 0,1 0 0,0-2 0,1-1 0,1-1 0,0 0 0,0 0 0,0 0 0,0 0 0,0 1 0,0-1 0,0 0 0,0 0 0,0-1 0,0 0 0,0-2 0,0 3 0,0-1 0,0 1 0,0 0 0,0 0 0,0 0 0,0 0 0,-4-5 0,4-1 0,-7-8 0,5 2 0,-4-3 0,2 2 0,1-3 0,-1 4 0,0-2 0,2 3 0,-1 0 0,3 1 0,-2 1 0,0 2 0,2 2 0,-1 0 0,1 1 0,0 3 0,0-1 0,0 2 0,0 0 0,1 2 0,0 0 0,2 1 0,0 0 0,0-3 0,0 1 0,0-3 0,0 3 0,0-1 0,0 0 0,-1 0 0,1 1 0,0 0 0,0 1 0,-1-1 0,0 1 0,-2 1 0,-1 7 0,-3-3 0,-2 6 0,-1-3 0,1 1 0,1 0 0,-1-3 0,3 1 0,-3-1 0,2 1 0,0 2 0,0-1 0,0 2 0,0-2 0,-2 1 0,2 0 0,0-3 0,1 2 0,1-3 0,-1 0 0,3-1 0,-1 0 0,-1-2 0,2 2 0,-1-2 0,1 2 0,0 0 0,0 0 0,0 0 0,0 0 0,0 0 0,0-1 0,0 1 0,0 0 0,0 0 0,0 0 0,0 0 0,0 0 0,0-1 0,0 2 0,0-1 0,0 0 0,0 0 0,0 0 0,0 0 0,0-1 0,0 1 0,0 0 0,0 0 0,0 0 0,0 0 0,0 0 0,0 0 0,0-1 0,0 1 0,0 0 0,0 0 0,0 0 0,0 0 0,0 0 0,0-1 0,1 1 0,1-1 0,-1 0 0,2 0 0,-3 1 0,3 0 0,-3 0 0,3 1 0,-3-1 0,3 1 0,-3-1 0,3 2 0,-3-2 0,3 3 0,-2-3 0,1 1 0,1-1 0,-3 0 0,1 0 0,0-2 0,0 2 0,1-1 0,-1 0 0,1 1 0,0 0 0,1 0 0,-2 0 0,2 0 0,-3 0 0,3-2 0,-3 2 0,1-2 0,-1 2 0,0 0 0,1 0 0,1 0 0,1 0 0,0-1 0,-2 1 0,1 0 0,-1-1 0,-1 0 0,3-1 0,-3 1 0,3-1 0,-3 1 0,1 0 0,-1-1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27T19:42:17.398"/>
    </inkml:context>
    <inkml:brush xml:id="br0">
      <inkml:brushProperty name="width" value="0.05" units="cm"/>
      <inkml:brushProperty name="height" value="0.05" units="cm"/>
    </inkml:brush>
  </inkml:definitions>
  <inkml:trace contextRef="#ctx0" brushRef="#br0">154 1 24575,'6'0'0,"-3"2"0,3-1 0,-4 3 0,2-2 0,-1-1 0,0 1 0,-2-1 0,2-1 0,-3 3 0,3-2 0,-2 1 0,1 0 0,1-1 0,-2 1 0,2-1 0,0 1 0,0-2 0,-2 3 0,2-3 0,-2 3 0,1-2 0,-2 1 0,-2-1 0,-2-1 0,-1-1 0,-1 1 0,-2-3 0,0 1 0,-2-2 0,-2 1 0,1 1 0,-1-1 0,2 1 0,2-1 0,0 1 0,3 1 0,0-1 0,3 2 0,-1-1 0,2 1 0,3 2 0,0 0 0,2 1 0,-4 0 0,2-3 0,-1 2 0,1 0 0,-1 1 0,1-2 0,-2 2 0,3-3 0,-3 3 0,2-2 0,-2 2 0,0 0 0,0 0 0,0 1 0,0 1 0,0 1 0,0-1 0,0-1 0,0-1 0,0 0 0,0 0 0,0 0 0,-2-2 0,1 1 0,-2-2 0,0 0 0,0 0 0,0 0 0,0 0 0,0 0 0,0 0 0,1 0 0,-1 0 0,0 0 0,0 0 0,0 0 0,0 0 0,0 0 0,0 0 0,0 0 0,1 0 0,-1 0 0,0 0 0,0 0 0,0 0 0,-1 0 0,0-2 0,0 2 0,0-1 0,0 1 0,0 0 0,1-2 0,0 2 0,0-2 0,2 0 0,-1-1 0,1 0 0,-1 0 0,0 2 0,0-2 0,-1 3 0,3-3 0,-1 2 0,1-2 0,0 0 0,0 2 0,0 4 0,0 1 0,0 1 0,0-2 0,1 0 0,-1 0 0,3 1 0,-1 3 0,1-1 0,0 2 0,2-2 0,-2 0 0,1-1 0,0 1 0,-3-3 0,2 2 0,-3-3 0,3 0 0,-3 1 0,3-2 0,-3 2 0,2-1 0,-1 0 0,1-2 0,-1 3 0,1-3 0,0 3 0,-1-2 0,1 2 0,-1 0 0,0 0 0,1 0 0,-1 0 0,1 0 0,-2-1 0,1 1 0,-1-1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019C4-B348-4E17-95CF-5AA15A87A15C}" type="datetimeFigureOut">
              <a:rPr lang="en-US" smtClean="0"/>
              <a:t>3/24/21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F40FFD-81D5-4B9B-B563-92C6B275FCD4}" type="slidenum">
              <a:rPr lang="en-US" smtClean="0"/>
              <a:t>‹#›</a:t>
            </a:fld>
            <a:endParaRPr lang="en-US"/>
          </a:p>
        </p:txBody>
      </p:sp>
    </p:spTree>
    <p:extLst>
      <p:ext uri="{BB962C8B-B14F-4D97-AF65-F5344CB8AC3E}">
        <p14:creationId xmlns:p14="http://schemas.microsoft.com/office/powerpoint/2010/main" val="54351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Concert Preparation Presentation for Utah Symphony’s digital concert titled March of the Women.</a:t>
            </a:r>
            <a:r>
              <a:rPr lang="en-US" baseline="0" dirty="0"/>
              <a:t> In this concert, we will explore the history of the 19</a:t>
            </a:r>
            <a:r>
              <a:rPr lang="en-US" baseline="30000" dirty="0"/>
              <a:t>th</a:t>
            </a:r>
            <a:r>
              <a:rPr lang="en-US" baseline="0" dirty="0"/>
              <a:t> amendment to the United States Constitution and women’s accomplishments in the field of classical music. In this presentation, though, we will be using pieces from our concert to explore the basic elements of music. </a:t>
            </a:r>
            <a:endParaRPr lang="en-US" dirty="0"/>
          </a:p>
        </p:txBody>
      </p:sp>
      <p:sp>
        <p:nvSpPr>
          <p:cNvPr id="4" name="Slide Number Placeholder 3"/>
          <p:cNvSpPr>
            <a:spLocks noGrp="1"/>
          </p:cNvSpPr>
          <p:nvPr>
            <p:ph type="sldNum" sz="quarter" idx="10"/>
          </p:nvPr>
        </p:nvSpPr>
        <p:spPr/>
        <p:txBody>
          <a:bodyPr/>
          <a:lstStyle/>
          <a:p>
            <a:fld id="{AAF40FFD-81D5-4B9B-B563-92C6B275FCD4}" type="slidenum">
              <a:rPr lang="en-US" smtClean="0"/>
              <a:t>1</a:t>
            </a:fld>
            <a:endParaRPr lang="en-US"/>
          </a:p>
        </p:txBody>
      </p:sp>
    </p:spTree>
    <p:extLst>
      <p:ext uri="{BB962C8B-B14F-4D97-AF65-F5344CB8AC3E}">
        <p14:creationId xmlns:p14="http://schemas.microsoft.com/office/powerpoint/2010/main" val="311494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going to listen to three examples of pieces from the concert. Your job is to listen carefully to decide which example is Lento, which one is Andante, and which one is Presto. First we’ll listen to all three. After all three have played, the answers will be revealed [CLICK to play 1] [CLICK to play 2] Do you think that example 2 faster or slower than example 1? Now Example 3. [CLICK to play 3] Let’s see if you guessed them all correctly. Example 1 was … [CLICK] Andante! Example 2 was …. [CLICK] Lento! Example 3 was… [CLICK] Presto! Good job identifying tempo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2FE2375-30B9-BF42-8237-954297BC4136}" type="slidenum">
              <a:rPr lang="en-US" smtClean="0"/>
              <a:t>10</a:t>
            </a:fld>
            <a:endParaRPr lang="en-US"/>
          </a:p>
        </p:txBody>
      </p:sp>
    </p:spTree>
    <p:extLst>
      <p:ext uri="{BB962C8B-B14F-4D97-AF65-F5344CB8AC3E}">
        <p14:creationId xmlns:p14="http://schemas.microsoft.com/office/powerpoint/2010/main" val="202393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Dynamics is how loud or soft the music is; it’s the volume. [CLICK] Just</a:t>
            </a:r>
            <a:r>
              <a:rPr lang="en-US" baseline="0" dirty="0"/>
              <a:t> like our tempo names, dynamic names are also in Italian. From left to right or from red to purple, here are the names. Try to say them reading along with me. And! To be extra clever, let’s say them at their dynamic level, so we’ll start by whispering the red dynamic. [whisper] Pianissimo [lightly say] Piano [Normal voice] Mezzo Piano… Mezzo Forte [raised voice] Forte [shout] Fortissimo. </a:t>
            </a:r>
            <a:endParaRPr lang="en-US" dirty="0"/>
          </a:p>
        </p:txBody>
      </p:sp>
      <p:sp>
        <p:nvSpPr>
          <p:cNvPr id="4" name="Slide Number Placeholder 3"/>
          <p:cNvSpPr>
            <a:spLocks noGrp="1"/>
          </p:cNvSpPr>
          <p:nvPr>
            <p:ph type="sldNum" sz="quarter" idx="10"/>
          </p:nvPr>
        </p:nvSpPr>
        <p:spPr/>
        <p:txBody>
          <a:bodyPr/>
          <a:lstStyle/>
          <a:p>
            <a:fld id="{AAF40FFD-81D5-4B9B-B563-92C6B275FCD4}" type="slidenum">
              <a:rPr lang="en-US" smtClean="0"/>
              <a:t>11</a:t>
            </a:fld>
            <a:endParaRPr lang="en-US"/>
          </a:p>
        </p:txBody>
      </p:sp>
    </p:spTree>
    <p:extLst>
      <p:ext uri="{BB962C8B-B14F-4D97-AF65-F5344CB8AC3E}">
        <p14:creationId xmlns:p14="http://schemas.microsoft.com/office/powerpoint/2010/main" val="1412550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next piece is the Suite of Dances by Florence Price. Our excerpt will start out softly and then grow to be loud. If it is safe to do so, stand up directly behind your chairs or wherever you’re sitting. Then, crouch down low to the ground. As the music grows in its dynamics or grows to be louder, grow your body with it. By the time you think the music is at its loudest point, you should be on your tiptoes with your hands stretching to the ceiling. Watch the screen for hints on how your body should look! [CLICK to Play] [CLICK to animate little guy up and down]</a:t>
            </a:r>
          </a:p>
          <a:p>
            <a:endParaRPr lang="en-US" dirty="0"/>
          </a:p>
        </p:txBody>
      </p:sp>
      <p:sp>
        <p:nvSpPr>
          <p:cNvPr id="4" name="Slide Number Placeholder 3"/>
          <p:cNvSpPr>
            <a:spLocks noGrp="1"/>
          </p:cNvSpPr>
          <p:nvPr>
            <p:ph type="sldNum" sz="quarter" idx="5"/>
          </p:nvPr>
        </p:nvSpPr>
        <p:spPr/>
        <p:txBody>
          <a:bodyPr/>
          <a:lstStyle/>
          <a:p>
            <a:fld id="{D2FE2375-30B9-BF42-8237-954297BC4136}" type="slidenum">
              <a:rPr lang="en-US" smtClean="0"/>
              <a:t>12</a:t>
            </a:fld>
            <a:endParaRPr lang="en-US"/>
          </a:p>
        </p:txBody>
      </p:sp>
    </p:spTree>
    <p:extLst>
      <p:ext uri="{BB962C8B-B14F-4D97-AF65-F5344CB8AC3E}">
        <p14:creationId xmlns:p14="http://schemas.microsoft.com/office/powerpoint/2010/main" val="1880980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You’re ready to</a:t>
            </a:r>
            <a:r>
              <a:rPr lang="en-US" baseline="0" dirty="0"/>
              <a:t> watch our concert and to listen more thoughtfully and carefully. We hope you enjoy the concert. On the next few slides, you will find the stage plot for each piece. </a:t>
            </a:r>
            <a:endParaRPr lang="en-US" dirty="0"/>
          </a:p>
        </p:txBody>
      </p:sp>
      <p:sp>
        <p:nvSpPr>
          <p:cNvPr id="4" name="Slide Number Placeholder 3"/>
          <p:cNvSpPr>
            <a:spLocks noGrp="1"/>
          </p:cNvSpPr>
          <p:nvPr>
            <p:ph type="sldNum" sz="quarter" idx="10"/>
          </p:nvPr>
        </p:nvSpPr>
        <p:spPr/>
        <p:txBody>
          <a:bodyPr/>
          <a:lstStyle/>
          <a:p>
            <a:fld id="{AAF40FFD-81D5-4B9B-B563-92C6B275FCD4}" type="slidenum">
              <a:rPr lang="en-US" smtClean="0"/>
              <a:t>13</a:t>
            </a:fld>
            <a:endParaRPr lang="en-US"/>
          </a:p>
        </p:txBody>
      </p:sp>
    </p:spTree>
    <p:extLst>
      <p:ext uri="{BB962C8B-B14F-4D97-AF65-F5344CB8AC3E}">
        <p14:creationId xmlns:p14="http://schemas.microsoft.com/office/powerpoint/2010/main" val="341175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F40FFD-81D5-4B9B-B563-92C6B275FCD4}" type="slidenum">
              <a:rPr lang="en-US" smtClean="0"/>
              <a:t>14</a:t>
            </a:fld>
            <a:endParaRPr lang="en-US"/>
          </a:p>
        </p:txBody>
      </p:sp>
    </p:spTree>
    <p:extLst>
      <p:ext uri="{BB962C8B-B14F-4D97-AF65-F5344CB8AC3E}">
        <p14:creationId xmlns:p14="http://schemas.microsoft.com/office/powerpoint/2010/main" val="160110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F40FFD-81D5-4B9B-B563-92C6B275FCD4}" type="slidenum">
              <a:rPr lang="en-US" smtClean="0"/>
              <a:t>15</a:t>
            </a:fld>
            <a:endParaRPr lang="en-US"/>
          </a:p>
        </p:txBody>
      </p:sp>
    </p:spTree>
    <p:extLst>
      <p:ext uri="{BB962C8B-B14F-4D97-AF65-F5344CB8AC3E}">
        <p14:creationId xmlns:p14="http://schemas.microsoft.com/office/powerpoint/2010/main" val="3800474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F40FFD-81D5-4B9B-B563-92C6B275FCD4}" type="slidenum">
              <a:rPr lang="en-US" smtClean="0"/>
              <a:t>16</a:t>
            </a:fld>
            <a:endParaRPr lang="en-US"/>
          </a:p>
        </p:txBody>
      </p:sp>
    </p:spTree>
    <p:extLst>
      <p:ext uri="{BB962C8B-B14F-4D97-AF65-F5344CB8AC3E}">
        <p14:creationId xmlns:p14="http://schemas.microsoft.com/office/powerpoint/2010/main" val="4024697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F40FFD-81D5-4B9B-B563-92C6B275FCD4}" type="slidenum">
              <a:rPr lang="en-US" smtClean="0"/>
              <a:t>17</a:t>
            </a:fld>
            <a:endParaRPr lang="en-US"/>
          </a:p>
        </p:txBody>
      </p:sp>
    </p:spTree>
    <p:extLst>
      <p:ext uri="{BB962C8B-B14F-4D97-AF65-F5344CB8AC3E}">
        <p14:creationId xmlns:p14="http://schemas.microsoft.com/office/powerpoint/2010/main" val="972029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F40FFD-81D5-4B9B-B563-92C6B275FCD4}" type="slidenum">
              <a:rPr lang="en-US" smtClean="0"/>
              <a:t>18</a:t>
            </a:fld>
            <a:endParaRPr lang="en-US"/>
          </a:p>
        </p:txBody>
      </p:sp>
    </p:spTree>
    <p:extLst>
      <p:ext uri="{BB962C8B-B14F-4D97-AF65-F5344CB8AC3E}">
        <p14:creationId xmlns:p14="http://schemas.microsoft.com/office/powerpoint/2010/main" val="3602326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F40FFD-81D5-4B9B-B563-92C6B275FCD4}" type="slidenum">
              <a:rPr lang="en-US" smtClean="0"/>
              <a:t>19</a:t>
            </a:fld>
            <a:endParaRPr lang="en-US"/>
          </a:p>
        </p:txBody>
      </p:sp>
    </p:spTree>
    <p:extLst>
      <p:ext uri="{BB962C8B-B14F-4D97-AF65-F5344CB8AC3E}">
        <p14:creationId xmlns:p14="http://schemas.microsoft.com/office/powerpoint/2010/main" val="224496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a:t>
            </a:r>
            <a:r>
              <a:rPr lang="en-US" baseline="0" dirty="0"/>
              <a:t> piece of music is made up of certain building blocks or elements. Learning about the elements can help us to listen to music more thoughtfully and purposefully. These are the elements we will learn about today: [CLICK] Rhythm {CLICK] Tempo [CLICK] Dynamics {CLICK] Melody {CLICK] Harmony [CLICK] and Timbre. </a:t>
            </a:r>
          </a:p>
          <a:p>
            <a:endParaRPr lang="en-US" baseline="0" dirty="0"/>
          </a:p>
          <a:p>
            <a:r>
              <a:rPr lang="en-US" baseline="0" dirty="0"/>
              <a:t>Every piece of music has all of </a:t>
            </a:r>
            <a:r>
              <a:rPr lang="en-US" baseline="0" dirty="0" err="1"/>
              <a:t>thse</a:t>
            </a:r>
            <a:r>
              <a:rPr lang="en-US" baseline="0" dirty="0"/>
              <a:t> elements, but we will use the pieces from our program to talk about one element at a time. </a:t>
            </a:r>
            <a:endParaRPr lang="en-US" dirty="0"/>
          </a:p>
        </p:txBody>
      </p:sp>
      <p:sp>
        <p:nvSpPr>
          <p:cNvPr id="4" name="Slide Number Placeholder 3"/>
          <p:cNvSpPr>
            <a:spLocks noGrp="1"/>
          </p:cNvSpPr>
          <p:nvPr>
            <p:ph type="sldNum" sz="quarter" idx="10"/>
          </p:nvPr>
        </p:nvSpPr>
        <p:spPr/>
        <p:txBody>
          <a:bodyPr/>
          <a:lstStyle/>
          <a:p>
            <a:fld id="{AAF40FFD-81D5-4B9B-B563-92C6B275FCD4}" type="slidenum">
              <a:rPr lang="en-US" smtClean="0"/>
              <a:t>2</a:t>
            </a:fld>
            <a:endParaRPr lang="en-US"/>
          </a:p>
        </p:txBody>
      </p:sp>
    </p:spTree>
    <p:extLst>
      <p:ext uri="{BB962C8B-B14F-4D97-AF65-F5344CB8AC3E}">
        <p14:creationId xmlns:p14="http://schemas.microsoft.com/office/powerpoint/2010/main" val="1895385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F40FFD-81D5-4B9B-B563-92C6B275FCD4}" type="slidenum">
              <a:rPr lang="en-US" smtClean="0"/>
              <a:t>20</a:t>
            </a:fld>
            <a:endParaRPr lang="en-US"/>
          </a:p>
        </p:txBody>
      </p:sp>
    </p:spTree>
    <p:extLst>
      <p:ext uri="{BB962C8B-B14F-4D97-AF65-F5344CB8AC3E}">
        <p14:creationId xmlns:p14="http://schemas.microsoft.com/office/powerpoint/2010/main" val="100004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element we will discuss is Timbre. </a:t>
            </a:r>
          </a:p>
          <a:p>
            <a:endParaRPr lang="en-US" dirty="0"/>
          </a:p>
          <a:p>
            <a:r>
              <a:rPr lang="en-US" dirty="0"/>
              <a:t>Instruments are like people. They each have</a:t>
            </a:r>
            <a:r>
              <a:rPr lang="en-US" baseline="0" dirty="0"/>
              <a:t> unique voices or TIMBRES. When you close your eyes, can you tell the difference between your teacher’s voice and your best friend’s voice?... Of course, you can! That is because your teacher and your friend have different voices; they have different timbres.</a:t>
            </a:r>
          </a:p>
          <a:p>
            <a:endParaRPr lang="en-US" baseline="0" dirty="0"/>
          </a:p>
          <a:p>
            <a:r>
              <a:rPr lang="en-US" baseline="0" dirty="0"/>
              <a:t>Even when they are playing the same notes, we can tell the difference between the violin and a trumpet, for instance, because they also have unique voices or timbres. </a:t>
            </a:r>
          </a:p>
          <a:p>
            <a:endParaRPr lang="en-US" baseline="0" dirty="0"/>
          </a:p>
          <a:p>
            <a:r>
              <a:rPr lang="en-US" baseline="0" dirty="0"/>
              <a:t>Timbre is an instrument’s unique voice that makes it different from another instrument. Let’s play with Timbre!</a:t>
            </a:r>
          </a:p>
        </p:txBody>
      </p:sp>
      <p:sp>
        <p:nvSpPr>
          <p:cNvPr id="4" name="Slide Number Placeholder 3"/>
          <p:cNvSpPr>
            <a:spLocks noGrp="1"/>
          </p:cNvSpPr>
          <p:nvPr>
            <p:ph type="sldNum" sz="quarter" idx="10"/>
          </p:nvPr>
        </p:nvSpPr>
        <p:spPr/>
        <p:txBody>
          <a:bodyPr/>
          <a:lstStyle/>
          <a:p>
            <a:fld id="{AAF40FFD-81D5-4B9B-B563-92C6B275FCD4}" type="slidenum">
              <a:rPr lang="en-US" smtClean="0"/>
              <a:t>3</a:t>
            </a:fld>
            <a:endParaRPr lang="en-US"/>
          </a:p>
        </p:txBody>
      </p:sp>
    </p:spTree>
    <p:extLst>
      <p:ext uri="{BB962C8B-B14F-4D97-AF65-F5344CB8AC3E}">
        <p14:creationId xmlns:p14="http://schemas.microsoft.com/office/powerpoint/2010/main" val="160795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piece you just heard is called Fanfare for the Uncommon Woman by the American Composer Joan Tower. [CLICK]</a:t>
            </a:r>
          </a:p>
          <a:p>
            <a:r>
              <a:rPr lang="en-US" sz="1200" kern="1200" dirty="0">
                <a:solidFill>
                  <a:schemeClr val="tx1"/>
                </a:solidFill>
                <a:effectLst/>
                <a:latin typeface="+mn-lt"/>
                <a:ea typeface="+mn-ea"/>
                <a:cs typeface="+mn-cs"/>
              </a:rPr>
              <a:t>Let’s become Music Detectives and learn to identify two different instruments that you heard in the previous excerpt by their timbres. </a:t>
            </a:r>
          </a:p>
          <a:p>
            <a:r>
              <a:rPr lang="en-US" sz="1200" kern="1200" dirty="0">
                <a:solidFill>
                  <a:schemeClr val="tx1"/>
                </a:solidFill>
                <a:effectLst/>
                <a:latin typeface="+mn-lt"/>
                <a:ea typeface="+mn-ea"/>
                <a:cs typeface="+mn-cs"/>
              </a:rPr>
              <a:t>First is the Trumpet. The trumpet is an instrument that is made from a metal called brass. Listen to its timbre as it plays a scale. [CLICK] As we listen to the first excerpt again, raise your hand when you hear the trumpets enter. [CLICK to Start] [CLICK when trumpets enter]</a:t>
            </a:r>
          </a:p>
          <a:p>
            <a:r>
              <a:rPr lang="en-US" sz="1200" kern="1200" dirty="0">
                <a:solidFill>
                  <a:schemeClr val="tx1"/>
                </a:solidFill>
                <a:effectLst/>
                <a:latin typeface="+mn-lt"/>
                <a:ea typeface="+mn-ea"/>
                <a:cs typeface="+mn-cs"/>
              </a:rPr>
              <a:t>Next, let’s learn the timbre of the Timpani. The timpani are big copper-colored drums that can play specific pitches or notes. Listen first to their timbre.[CLICK] This next excerpt is from a bit later in the piece. The timpani player almost has a solo moment. As we listen to this excerpt, raise your hand when you hear the timpani loud and clear [CLICK to play] [CLICK when Timpani enters]</a:t>
            </a:r>
          </a:p>
        </p:txBody>
      </p:sp>
      <p:sp>
        <p:nvSpPr>
          <p:cNvPr id="4" name="Slide Number Placeholder 3"/>
          <p:cNvSpPr>
            <a:spLocks noGrp="1"/>
          </p:cNvSpPr>
          <p:nvPr>
            <p:ph type="sldNum" sz="quarter" idx="5"/>
          </p:nvPr>
        </p:nvSpPr>
        <p:spPr/>
        <p:txBody>
          <a:bodyPr/>
          <a:lstStyle/>
          <a:p>
            <a:fld id="{D2FE2375-30B9-BF42-8237-954297BC4136}" type="slidenum">
              <a:rPr lang="en-US" smtClean="0"/>
              <a:t>4</a:t>
            </a:fld>
            <a:endParaRPr lang="en-US"/>
          </a:p>
        </p:txBody>
      </p:sp>
    </p:spTree>
    <p:extLst>
      <p:ext uri="{BB962C8B-B14F-4D97-AF65-F5344CB8AC3E}">
        <p14:creationId xmlns:p14="http://schemas.microsoft.com/office/powerpoint/2010/main" val="261678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learn about Melody and Harmony using a piece you already know. Listen to “Twinkle, Twinkle, Little Star.” [CLICK]</a:t>
            </a:r>
            <a:r>
              <a:rPr lang="en-US" baseline="0" dirty="0"/>
              <a:t> Now let’s sing what you just heard [Give Seconds]. You probably sang the Melody. A simple way of explaining melody is the part of the song that gets stuck in your head. Here’s just the melody alone [CLICK]. Now, in the first recording there was also Harmony. Harmony is when two notes happen at the same time. Harmony also supports the melody. Let’s listen to just the Harmony alone. [CLICK]</a:t>
            </a:r>
            <a:endParaRPr lang="en-US" dirty="0"/>
          </a:p>
        </p:txBody>
      </p:sp>
      <p:sp>
        <p:nvSpPr>
          <p:cNvPr id="4" name="Slide Number Placeholder 3"/>
          <p:cNvSpPr>
            <a:spLocks noGrp="1"/>
          </p:cNvSpPr>
          <p:nvPr>
            <p:ph type="sldNum" sz="quarter" idx="10"/>
          </p:nvPr>
        </p:nvSpPr>
        <p:spPr/>
        <p:txBody>
          <a:bodyPr/>
          <a:lstStyle/>
          <a:p>
            <a:fld id="{AAF40FFD-81D5-4B9B-B563-92C6B275FCD4}" type="slidenum">
              <a:rPr lang="en-US" smtClean="0"/>
              <a:t>5</a:t>
            </a:fld>
            <a:endParaRPr lang="en-US"/>
          </a:p>
        </p:txBody>
      </p:sp>
    </p:spTree>
    <p:extLst>
      <p:ext uri="{BB962C8B-B14F-4D97-AF65-F5344CB8AC3E}">
        <p14:creationId xmlns:p14="http://schemas.microsoft.com/office/powerpoint/2010/main" val="2564705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to Play] The music you just heard is an excerpt from March of the Women by Ethel Smyth. Let’s listen to that excerpt one more time. See if you get any ideas about melody and harmony. Is there music that stands out to you that you could potentially sing? That would be the melody. Is there music that falls into the background or that is not easily sung? That would be the harmony. [CLICK to Play] [CLICK]</a:t>
            </a:r>
          </a:p>
          <a:p>
            <a:r>
              <a:rPr lang="en-US" sz="1200" kern="1200" dirty="0">
                <a:solidFill>
                  <a:schemeClr val="tx1"/>
                </a:solidFill>
                <a:effectLst/>
                <a:latin typeface="+mn-lt"/>
                <a:ea typeface="+mn-ea"/>
                <a:cs typeface="+mn-cs"/>
              </a:rPr>
              <a:t>Let’s play around with Melody and Harmony. Listen carefully to identify what music is missing. We’re going to listen to two computer-created recordings of the same excerpt. In each recording either the melody or the harmony is missing. As you listen, see if you can identify what is missing. The answers will appear after both recordings play. [CLICK  to Play Recording 1] [CLICK to Play Recording 2] Let’s see if you got it right. Here are the answers! [CLICK]</a:t>
            </a:r>
          </a:p>
          <a:p>
            <a:endParaRPr lang="en-US" dirty="0"/>
          </a:p>
        </p:txBody>
      </p:sp>
      <p:sp>
        <p:nvSpPr>
          <p:cNvPr id="4" name="Slide Number Placeholder 3"/>
          <p:cNvSpPr>
            <a:spLocks noGrp="1"/>
          </p:cNvSpPr>
          <p:nvPr>
            <p:ph type="sldNum" sz="quarter" idx="5"/>
          </p:nvPr>
        </p:nvSpPr>
        <p:spPr/>
        <p:txBody>
          <a:bodyPr/>
          <a:lstStyle/>
          <a:p>
            <a:fld id="{D2FE2375-30B9-BF42-8237-954297BC4136}" type="slidenum">
              <a:rPr lang="en-US" smtClean="0"/>
              <a:t>6</a:t>
            </a:fld>
            <a:endParaRPr lang="en-US"/>
          </a:p>
        </p:txBody>
      </p:sp>
    </p:spTree>
    <p:extLst>
      <p:ext uri="{BB962C8B-B14F-4D97-AF65-F5344CB8AC3E}">
        <p14:creationId xmlns:p14="http://schemas.microsoft.com/office/powerpoint/2010/main" val="116636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Rhythm is how notes are organized around the beat. It’s kind of like the pattern of the notes. [CLICK]</a:t>
            </a:r>
          </a:p>
          <a:p>
            <a:r>
              <a:rPr lang="en-US" dirty="0"/>
              <a:t>Beat is the steady pulse in the music like a heartbeat. </a:t>
            </a:r>
          </a:p>
          <a:p>
            <a:r>
              <a:rPr lang="en-US" dirty="0"/>
              <a:t>When we add rhythm to a group of notes, they suddenly become songs that we recognize. Let’s listen to this next recording of a set of notes that steadily go down one step at a time in what we call a scale. The clicking you hear is the beat [CLICK]</a:t>
            </a:r>
          </a:p>
          <a:p>
            <a:r>
              <a:rPr lang="en-US" dirty="0"/>
              <a:t>Now we’re going to add in our rhythm to our scale. See if you recognize what song it is! [CLICK]</a:t>
            </a:r>
          </a:p>
        </p:txBody>
      </p:sp>
      <p:sp>
        <p:nvSpPr>
          <p:cNvPr id="4" name="Slide Number Placeholder 3"/>
          <p:cNvSpPr>
            <a:spLocks noGrp="1"/>
          </p:cNvSpPr>
          <p:nvPr>
            <p:ph type="sldNum" sz="quarter" idx="5"/>
          </p:nvPr>
        </p:nvSpPr>
        <p:spPr/>
        <p:txBody>
          <a:bodyPr/>
          <a:lstStyle/>
          <a:p>
            <a:fld id="{B8200E86-5EB9-724E-AA45-A10EB47EA02A}" type="slidenum">
              <a:rPr lang="en-US" smtClean="0"/>
              <a:t>7</a:t>
            </a:fld>
            <a:endParaRPr lang="en-US"/>
          </a:p>
        </p:txBody>
      </p:sp>
    </p:spTree>
    <p:extLst>
      <p:ext uri="{BB962C8B-B14F-4D97-AF65-F5344CB8AC3E}">
        <p14:creationId xmlns:p14="http://schemas.microsoft.com/office/powerpoint/2010/main" val="39230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excerpt is from Dr. Andrea </a:t>
            </a:r>
            <a:r>
              <a:rPr lang="en-US" sz="1200" kern="1200" dirty="0" err="1">
                <a:solidFill>
                  <a:schemeClr val="tx1"/>
                </a:solidFill>
                <a:effectLst/>
                <a:latin typeface="+mn-lt"/>
                <a:ea typeface="+mn-ea"/>
                <a:cs typeface="+mn-cs"/>
              </a:rPr>
              <a:t>Venet’s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Omnes</a:t>
            </a:r>
            <a:r>
              <a:rPr lang="en-US" sz="1200" kern="1200" dirty="0">
                <a:solidFill>
                  <a:schemeClr val="tx1"/>
                </a:solidFill>
                <a:effectLst/>
                <a:latin typeface="+mn-lt"/>
                <a:ea typeface="+mn-ea"/>
                <a:cs typeface="+mn-cs"/>
              </a:rPr>
              <a:t> Trio. Let’s take an even smaller excerpt of this music and see if we can identify the beat and learn one special rhythm. We’re going to zoom in on this section right at the beginning of this excerpt: [CLICK] First, let’s find the beat. [CLICK] Listen a few more times to find the heartbeat of the excerpt. A click will play the second and the third time to really help find the beat. [Click to play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time] [CLICK to play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time] [CLICK to play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time]</a:t>
            </a:r>
          </a:p>
          <a:p>
            <a:r>
              <a:rPr lang="en-US" sz="1200" kern="1200" dirty="0">
                <a:solidFill>
                  <a:schemeClr val="tx1"/>
                </a:solidFill>
                <a:effectLst/>
                <a:latin typeface="+mn-lt"/>
                <a:ea typeface="+mn-ea"/>
                <a:cs typeface="+mn-cs"/>
              </a:rPr>
              <a:t>Now that we’ve found the beat, let’s learn a rhythm. The rhythm we’ll learn is created by the accents that the percussionists play. Accents in music are like exclamation points. Notes played with accents really stand out from the rest of the music. </a:t>
            </a:r>
          </a:p>
          <a:p>
            <a:r>
              <a:rPr lang="en-US" sz="1200" kern="1200" dirty="0">
                <a:solidFill>
                  <a:schemeClr val="tx1"/>
                </a:solidFill>
                <a:effectLst/>
                <a:latin typeface="+mn-lt"/>
                <a:ea typeface="+mn-ea"/>
                <a:cs typeface="+mn-cs"/>
              </a:rPr>
              <a:t>You’ve heard this rhythm several times, now, so Learning it will probably be simple for you. Listen to the rhythm once. First, you will hear four tinkling sounds to get us ready, then the rhythm.  [CLICK] Now listen again, but this time clap with the rhythm that begins after the tinkling sounds. [CLICK] Good job! Let’s zoom back out and listen to our big excerpt one more time. Try to tap along with the beat or clap the rhythm if you can! </a:t>
            </a:r>
          </a:p>
          <a:p>
            <a:endParaRPr lang="en-US" dirty="0"/>
          </a:p>
        </p:txBody>
      </p:sp>
      <p:sp>
        <p:nvSpPr>
          <p:cNvPr id="4" name="Slide Number Placeholder 3"/>
          <p:cNvSpPr>
            <a:spLocks noGrp="1"/>
          </p:cNvSpPr>
          <p:nvPr>
            <p:ph type="sldNum" sz="quarter" idx="5"/>
          </p:nvPr>
        </p:nvSpPr>
        <p:spPr/>
        <p:txBody>
          <a:bodyPr/>
          <a:lstStyle/>
          <a:p>
            <a:fld id="{D2FE2375-30B9-BF42-8237-954297BC4136}" type="slidenum">
              <a:rPr lang="en-US" smtClean="0"/>
              <a:t>8</a:t>
            </a:fld>
            <a:endParaRPr lang="en-US"/>
          </a:p>
        </p:txBody>
      </p:sp>
    </p:spTree>
    <p:extLst>
      <p:ext uri="{BB962C8B-B14F-4D97-AF65-F5344CB8AC3E}">
        <p14:creationId xmlns:p14="http://schemas.microsoft.com/office/powerpoint/2010/main" val="33995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43840"/>
            <a:ext cx="5486400" cy="8610600"/>
          </a:xfrm>
        </p:spPr>
        <p:txBody>
          <a:bodyPr/>
          <a:lstStyle/>
          <a:p>
            <a:r>
              <a:rPr lang="en-US" dirty="0"/>
              <a:t>Our next element of music is Tempo. The Tempo is how fast or slow the music is. In music, Tempo often gets Italian names. Let’s learn some Italian!</a:t>
            </a:r>
          </a:p>
          <a:p>
            <a:r>
              <a:rPr lang="en-US" dirty="0"/>
              <a:t>&gt;CLICK&lt;</a:t>
            </a:r>
          </a:p>
          <a:p>
            <a:r>
              <a:rPr lang="en-US" dirty="0"/>
              <a:t>The first is Lento. Lento means slow.</a:t>
            </a:r>
          </a:p>
          <a:p>
            <a:r>
              <a:rPr lang="en-US" dirty="0"/>
              <a:t>&gt;CLICK&lt;</a:t>
            </a:r>
          </a:p>
          <a:p>
            <a:r>
              <a:rPr lang="en-US" dirty="0"/>
              <a:t>Next is Andante (</a:t>
            </a:r>
            <a:r>
              <a:rPr lang="en-US" i="1" dirty="0"/>
              <a:t>on-DON-</a:t>
            </a:r>
            <a:r>
              <a:rPr lang="en-US" i="1" dirty="0" err="1"/>
              <a:t>tay</a:t>
            </a:r>
            <a:r>
              <a:rPr lang="en-US" i="1" dirty="0"/>
              <a:t>).</a:t>
            </a:r>
            <a:r>
              <a:rPr lang="en-US" i="0" dirty="0"/>
              <a:t> Andante comes from the word meaning, “to go,” so most people think of it as a walking pace– not too fast and not too slow. </a:t>
            </a:r>
          </a:p>
          <a:p>
            <a:r>
              <a:rPr lang="en-US" i="0" dirty="0"/>
              <a:t>&gt;CLICK&lt;</a:t>
            </a:r>
          </a:p>
          <a:p>
            <a:r>
              <a:rPr lang="en-US" i="0" dirty="0"/>
              <a:t>Lastly, we have Presto. Presto means quickly. </a:t>
            </a:r>
          </a:p>
        </p:txBody>
      </p:sp>
      <p:sp>
        <p:nvSpPr>
          <p:cNvPr id="4" name="Slide Number Placeholder 3"/>
          <p:cNvSpPr>
            <a:spLocks noGrp="1"/>
          </p:cNvSpPr>
          <p:nvPr>
            <p:ph type="sldNum" sz="quarter" idx="5"/>
          </p:nvPr>
        </p:nvSpPr>
        <p:spPr/>
        <p:txBody>
          <a:bodyPr/>
          <a:lstStyle/>
          <a:p>
            <a:fld id="{9098EE17-3869-6747-BB12-EFDEA9ADE7DC}" type="slidenum">
              <a:rPr lang="en-US" smtClean="0"/>
              <a:t>9</a:t>
            </a:fld>
            <a:endParaRPr lang="en-US"/>
          </a:p>
        </p:txBody>
      </p:sp>
    </p:spTree>
    <p:extLst>
      <p:ext uri="{BB962C8B-B14F-4D97-AF65-F5344CB8AC3E}">
        <p14:creationId xmlns:p14="http://schemas.microsoft.com/office/powerpoint/2010/main" val="675341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406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320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7675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937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ABFD-5476-4144-A983-A905FF392F53}"/>
              </a:ext>
            </a:extLst>
          </p:cNvPr>
          <p:cNvSpPr>
            <a:spLocks noGrp="1"/>
          </p:cNvSpPr>
          <p:nvPr>
            <p:ph type="title"/>
          </p:nvPr>
        </p:nvSpPr>
        <p:spPr>
          <a:xfrm>
            <a:off x="94130" y="143435"/>
            <a:ext cx="5217459" cy="753036"/>
          </a:xfrm>
          <a:prstGeom prst="rect">
            <a:avLst/>
          </a:prstGeom>
        </p:spPr>
        <p:txBody>
          <a:bodyPr/>
          <a:lstStyle>
            <a:lvl1pPr>
              <a:defRPr b="1" i="0">
                <a:solidFill>
                  <a:schemeClr val="bg1"/>
                </a:solidFill>
                <a:latin typeface="Avenir Book" panose="02000503020000020003" pitchFamily="2" charset="0"/>
              </a:defRPr>
            </a:lvl1pPr>
          </a:lstStyle>
          <a:p>
            <a:endParaRPr lang="en-US" dirty="0"/>
          </a:p>
        </p:txBody>
      </p:sp>
    </p:spTree>
    <p:extLst>
      <p:ext uri="{BB962C8B-B14F-4D97-AF65-F5344CB8AC3E}">
        <p14:creationId xmlns:p14="http://schemas.microsoft.com/office/powerpoint/2010/main" val="1385695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ECD266E-1EDF-B445-9D70-2E58CB3B144E}"/>
              </a:ext>
            </a:extLst>
          </p:cNvPr>
          <p:cNvSpPr>
            <a:spLocks noGrp="1"/>
          </p:cNvSpPr>
          <p:nvPr>
            <p:ph sz="quarter" idx="10"/>
          </p:nvPr>
        </p:nvSpPr>
        <p:spPr>
          <a:xfrm>
            <a:off x="198783" y="198991"/>
            <a:ext cx="4373217" cy="728662"/>
          </a:xfrm>
          <a:prstGeom prst="rect">
            <a:avLst/>
          </a:prstGeom>
        </p:spPr>
        <p:txBody>
          <a:bodyPr/>
          <a:lstStyle>
            <a:lvl1pPr>
              <a:buNone/>
              <a:defRPr sz="3300">
                <a:solidFill>
                  <a:schemeClr val="bg1"/>
                </a:solidFill>
                <a:latin typeface="Tw Cen MT" panose="020B0602020104020603" pitchFamily="34" charset="77"/>
              </a:defRPr>
            </a:lvl1pPr>
          </a:lstStyle>
          <a:p>
            <a:pPr lvl="0"/>
            <a:endParaRPr lang="en-US" dirty="0"/>
          </a:p>
        </p:txBody>
      </p:sp>
    </p:spTree>
    <p:extLst>
      <p:ext uri="{BB962C8B-B14F-4D97-AF65-F5344CB8AC3E}">
        <p14:creationId xmlns:p14="http://schemas.microsoft.com/office/powerpoint/2010/main" val="154175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731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16831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9849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6002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552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0661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81934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9627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t="-8000" b="-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3/24/21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37578115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6" r:id="rId13"/>
    <p:sldLayoutId id="2147483667"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8.emf"/><Relationship Id="rId3" Type="http://schemas.openxmlformats.org/officeDocument/2006/relationships/slideLayout" Target="../slideLayouts/slideLayout12.xml"/><Relationship Id="rId7" Type="http://schemas.openxmlformats.org/officeDocument/2006/relationships/image" Target="../media/image4.png"/><Relationship Id="rId12" Type="http://schemas.microsoft.com/office/2007/relationships/hdphoto" Target="../media/hdphoto2.wdp"/><Relationship Id="rId17" Type="http://schemas.openxmlformats.org/officeDocument/2006/relationships/customXml" Target="../ink/ink2.xml"/><Relationship Id="rId2" Type="http://schemas.openxmlformats.org/officeDocument/2006/relationships/audio" Target="../media/media1.m4a"/><Relationship Id="rId16" Type="http://schemas.openxmlformats.org/officeDocument/2006/relationships/image" Target="../media/image7.emf"/><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jpeg"/><Relationship Id="rId15" Type="http://schemas.openxmlformats.org/officeDocument/2006/relationships/customXml" Target="../ink/ink1.xml"/><Relationship Id="rId10" Type="http://schemas.microsoft.com/office/2007/relationships/hdphoto" Target="../media/hdphoto1.wdp"/><Relationship Id="rId19"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6.png"/><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microsoft.com/office/2007/relationships/media" Target="../media/media29.m4a"/><Relationship Id="rId13" Type="http://schemas.openxmlformats.org/officeDocument/2006/relationships/image" Target="../media/image9.png"/><Relationship Id="rId3" Type="http://schemas.openxmlformats.org/officeDocument/2006/relationships/audio" Target="../media/media26.aif"/><Relationship Id="rId7" Type="http://schemas.openxmlformats.org/officeDocument/2006/relationships/audio" Target="../media/media28.aif"/><Relationship Id="rId12" Type="http://schemas.openxmlformats.org/officeDocument/2006/relationships/audio" Target="../media/audio1.wav"/><Relationship Id="rId2" Type="http://schemas.microsoft.com/office/2007/relationships/media" Target="../media/media26.aif"/><Relationship Id="rId1" Type="http://schemas.openxmlformats.org/officeDocument/2006/relationships/tags" Target="../tags/tag9.xml"/><Relationship Id="rId6" Type="http://schemas.microsoft.com/office/2007/relationships/media" Target="../media/media28.aif"/><Relationship Id="rId11" Type="http://schemas.openxmlformats.org/officeDocument/2006/relationships/notesSlide" Target="../notesSlides/notesSlide10.xml"/><Relationship Id="rId5" Type="http://schemas.openxmlformats.org/officeDocument/2006/relationships/audio" Target="../media/media27.aif"/><Relationship Id="rId10" Type="http://schemas.openxmlformats.org/officeDocument/2006/relationships/slideLayout" Target="../slideLayouts/slideLayout14.xml"/><Relationship Id="rId4" Type="http://schemas.microsoft.com/office/2007/relationships/media" Target="../media/media27.aif"/><Relationship Id="rId9" Type="http://schemas.openxmlformats.org/officeDocument/2006/relationships/audio" Target="../media/media29.m4a"/></Relationships>
</file>

<file path=ppt/slides/_rels/slide11.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10.xml"/><Relationship Id="rId6" Type="http://schemas.openxmlformats.org/officeDocument/2006/relationships/image" Target="../media/image4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5.wdp"/><Relationship Id="rId18" Type="http://schemas.openxmlformats.org/officeDocument/2006/relationships/image" Target="../media/image79.png"/><Relationship Id="rId3" Type="http://schemas.openxmlformats.org/officeDocument/2006/relationships/audio" Target="../media/media31.aif"/><Relationship Id="rId7" Type="http://schemas.openxmlformats.org/officeDocument/2006/relationships/notesSlide" Target="../notesSlides/notesSlide12.xml"/><Relationship Id="rId12" Type="http://schemas.openxmlformats.org/officeDocument/2006/relationships/image" Target="../media/image76.png"/><Relationship Id="rId17" Type="http://schemas.microsoft.com/office/2007/relationships/hdphoto" Target="../media/hdphoto7.wdp"/><Relationship Id="rId2" Type="http://schemas.microsoft.com/office/2007/relationships/media" Target="../media/media31.aif"/><Relationship Id="rId16" Type="http://schemas.openxmlformats.org/officeDocument/2006/relationships/image" Target="../media/image78.png"/><Relationship Id="rId20" Type="http://schemas.openxmlformats.org/officeDocument/2006/relationships/image" Target="../media/image9.png"/><Relationship Id="rId1" Type="http://schemas.openxmlformats.org/officeDocument/2006/relationships/tags" Target="../tags/tag11.xml"/><Relationship Id="rId6" Type="http://schemas.openxmlformats.org/officeDocument/2006/relationships/slideLayout" Target="../slideLayouts/slideLayout14.xml"/><Relationship Id="rId11" Type="http://schemas.openxmlformats.org/officeDocument/2006/relationships/image" Target="../media/image75.svg"/><Relationship Id="rId5" Type="http://schemas.openxmlformats.org/officeDocument/2006/relationships/audio" Target="../media/media32.m4a"/><Relationship Id="rId15" Type="http://schemas.microsoft.com/office/2007/relationships/hdphoto" Target="../media/hdphoto6.wdp"/><Relationship Id="rId10" Type="http://schemas.openxmlformats.org/officeDocument/2006/relationships/image" Target="../media/image74.png"/><Relationship Id="rId19" Type="http://schemas.microsoft.com/office/2007/relationships/hdphoto" Target="../media/hdphoto8.wdp"/><Relationship Id="rId4" Type="http://schemas.microsoft.com/office/2007/relationships/media" Target="../media/media32.m4a"/><Relationship Id="rId9" Type="http://schemas.openxmlformats.org/officeDocument/2006/relationships/image" Target="../media/image73.svg"/><Relationship Id="rId14"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23Yx9gWHh0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3.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2.tiff"/><Relationship Id="rId5" Type="http://schemas.openxmlformats.org/officeDocument/2006/relationships/image" Target="../media/image81.pn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21" Type="http://schemas.openxmlformats.org/officeDocument/2006/relationships/image" Target="../media/image26.svg"/><Relationship Id="rId34" Type="http://schemas.openxmlformats.org/officeDocument/2006/relationships/image" Target="../media/image39.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33" Type="http://schemas.openxmlformats.org/officeDocument/2006/relationships/image" Target="../media/image38.svg"/><Relationship Id="rId38" Type="http://schemas.openxmlformats.org/officeDocument/2006/relationships/image" Target="../media/image43.png"/><Relationship Id="rId2" Type="http://schemas.microsoft.com/office/2007/relationships/media" Target="../media/media3.wav"/><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svg"/><Relationship Id="rId5" Type="http://schemas.openxmlformats.org/officeDocument/2006/relationships/notesSlide" Target="../notesSlides/notesSlide3.xml"/><Relationship Id="rId15" Type="http://schemas.openxmlformats.org/officeDocument/2006/relationships/image" Target="../media/image20.svg"/><Relationship Id="rId23" Type="http://schemas.openxmlformats.org/officeDocument/2006/relationships/image" Target="../media/image28.sv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svg"/><Relationship Id="rId31" Type="http://schemas.openxmlformats.org/officeDocument/2006/relationships/image" Target="../media/image36.svg"/><Relationship Id="rId4" Type="http://schemas.openxmlformats.org/officeDocument/2006/relationships/slideLayout" Target="../slideLayouts/slideLayout2.xml"/><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35" Type="http://schemas.openxmlformats.org/officeDocument/2006/relationships/image" Target="../media/image40.svg"/><Relationship Id="rId8" Type="http://schemas.openxmlformats.org/officeDocument/2006/relationships/image" Target="../media/image13.png"/><Relationship Id="rId3"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microsoft.com/office/2007/relationships/media" Target="../media/media7.aif"/><Relationship Id="rId13" Type="http://schemas.openxmlformats.org/officeDocument/2006/relationships/slideLayout" Target="../slideLayouts/slideLayout14.xml"/><Relationship Id="rId18" Type="http://schemas.openxmlformats.org/officeDocument/2006/relationships/image" Target="../media/image44.tiff"/><Relationship Id="rId3" Type="http://schemas.openxmlformats.org/officeDocument/2006/relationships/audio" Target="../media/media4.aif"/><Relationship Id="rId21" Type="http://schemas.openxmlformats.org/officeDocument/2006/relationships/image" Target="../media/image47.png"/><Relationship Id="rId7" Type="http://schemas.openxmlformats.org/officeDocument/2006/relationships/audio" Target="../media/media6.aif"/><Relationship Id="rId12" Type="http://schemas.openxmlformats.org/officeDocument/2006/relationships/audio" Target="../media/media9.m4a"/><Relationship Id="rId17" Type="http://schemas.openxmlformats.org/officeDocument/2006/relationships/image" Target="../media/image9.png"/><Relationship Id="rId2" Type="http://schemas.microsoft.com/office/2007/relationships/media" Target="../media/media4.aif"/><Relationship Id="rId16" Type="http://schemas.openxmlformats.org/officeDocument/2006/relationships/hyperlink" Target="https://creativecommons.org/licenses/by-sa/3.0/" TargetMode="External"/><Relationship Id="rId20" Type="http://schemas.openxmlformats.org/officeDocument/2006/relationships/image" Target="../media/image46.svg"/><Relationship Id="rId1" Type="http://schemas.openxmlformats.org/officeDocument/2006/relationships/tags" Target="../tags/tag3.xml"/><Relationship Id="rId6" Type="http://schemas.microsoft.com/office/2007/relationships/media" Target="../media/media6.aif"/><Relationship Id="rId11" Type="http://schemas.microsoft.com/office/2007/relationships/media" Target="../media/media9.m4a"/><Relationship Id="rId24" Type="http://schemas.openxmlformats.org/officeDocument/2006/relationships/image" Target="../media/image50.svg"/><Relationship Id="rId5" Type="http://schemas.microsoft.com/office/2007/relationships/media" Target="../media/media5.aif"/><Relationship Id="rId15" Type="http://schemas.openxmlformats.org/officeDocument/2006/relationships/hyperlink" Target="https://en.wikipedia.org/wiki/File:Magnifying_glass_icon_mgx2.svg" TargetMode="External"/><Relationship Id="rId23" Type="http://schemas.openxmlformats.org/officeDocument/2006/relationships/image" Target="../media/image49.png"/><Relationship Id="rId10" Type="http://schemas.microsoft.com/office/2007/relationships/media" Target="../media/media8.aif"/><Relationship Id="rId19" Type="http://schemas.openxmlformats.org/officeDocument/2006/relationships/image" Target="../media/image45.png"/><Relationship Id="rId4" Type="http://schemas.openxmlformats.org/officeDocument/2006/relationships/audio" Target="NULL" TargetMode="External"/><Relationship Id="rId9" Type="http://schemas.openxmlformats.org/officeDocument/2006/relationships/audio" Target="../media/media7.aif"/><Relationship Id="rId14" Type="http://schemas.openxmlformats.org/officeDocument/2006/relationships/notesSlide" Target="../notesSlides/notesSlide4.xml"/><Relationship Id="rId22" Type="http://schemas.openxmlformats.org/officeDocument/2006/relationships/image" Target="../media/image48.tiff"/></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43.png"/><Relationship Id="rId3" Type="http://schemas.microsoft.com/office/2007/relationships/media" Target="../media/media10.aiff"/><Relationship Id="rId7" Type="http://schemas.openxmlformats.org/officeDocument/2006/relationships/audio" Target="../media/media13.wav"/><Relationship Id="rId12" Type="http://schemas.openxmlformats.org/officeDocument/2006/relationships/image" Target="../media/image52.svg"/><Relationship Id="rId2" Type="http://schemas.openxmlformats.org/officeDocument/2006/relationships/audio" Target="NULL" TargetMode="External"/><Relationship Id="rId1" Type="http://schemas.openxmlformats.org/officeDocument/2006/relationships/tags" Target="../tags/tag4.xml"/><Relationship Id="rId6" Type="http://schemas.microsoft.com/office/2007/relationships/media" Target="../media/media13.wav"/><Relationship Id="rId11" Type="http://schemas.openxmlformats.org/officeDocument/2006/relationships/image" Target="../media/image51.png"/><Relationship Id="rId5" Type="http://schemas.microsoft.com/office/2007/relationships/media" Target="../media/media12.aiff"/><Relationship Id="rId10" Type="http://schemas.openxmlformats.org/officeDocument/2006/relationships/image" Target="../media/image9.png"/><Relationship Id="rId4" Type="http://schemas.microsoft.com/office/2007/relationships/media" Target="../media/media11.aiff"/><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07/relationships/media" Target="../media/media17.m4a"/><Relationship Id="rId13" Type="http://schemas.openxmlformats.org/officeDocument/2006/relationships/image" Target="../media/image53.png"/><Relationship Id="rId3" Type="http://schemas.openxmlformats.org/officeDocument/2006/relationships/audio" Target="../media/media14.aif"/><Relationship Id="rId7" Type="http://schemas.openxmlformats.org/officeDocument/2006/relationships/audio" Target="../media/media16.aif"/><Relationship Id="rId12" Type="http://schemas.openxmlformats.org/officeDocument/2006/relationships/image" Target="../media/image9.png"/><Relationship Id="rId17" Type="http://schemas.openxmlformats.org/officeDocument/2006/relationships/image" Target="../media/image57.svg"/><Relationship Id="rId2" Type="http://schemas.microsoft.com/office/2007/relationships/media" Target="../media/media14.aif"/><Relationship Id="rId16" Type="http://schemas.openxmlformats.org/officeDocument/2006/relationships/image" Target="../media/image56.png"/><Relationship Id="rId1" Type="http://schemas.openxmlformats.org/officeDocument/2006/relationships/tags" Target="../tags/tag5.xml"/><Relationship Id="rId6" Type="http://schemas.microsoft.com/office/2007/relationships/media" Target="../media/media16.aif"/><Relationship Id="rId11" Type="http://schemas.openxmlformats.org/officeDocument/2006/relationships/notesSlide" Target="../notesSlides/notesSlide6.xml"/><Relationship Id="rId5" Type="http://schemas.openxmlformats.org/officeDocument/2006/relationships/audio" Target="../media/media15.aif"/><Relationship Id="rId15" Type="http://schemas.openxmlformats.org/officeDocument/2006/relationships/image" Target="../media/image55.svg"/><Relationship Id="rId10" Type="http://schemas.openxmlformats.org/officeDocument/2006/relationships/slideLayout" Target="../slideLayouts/slideLayout14.xml"/><Relationship Id="rId4" Type="http://schemas.microsoft.com/office/2007/relationships/media" Target="../media/media15.aif"/><Relationship Id="rId9" Type="http://schemas.openxmlformats.org/officeDocument/2006/relationships/audio" Target="../media/media17.m4a"/><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60.svg"/><Relationship Id="rId3" Type="http://schemas.openxmlformats.org/officeDocument/2006/relationships/audio" Target="../media/media18.aif"/><Relationship Id="rId7" Type="http://schemas.openxmlformats.org/officeDocument/2006/relationships/audio" Target="../media/media20.wav"/><Relationship Id="rId12" Type="http://schemas.openxmlformats.org/officeDocument/2006/relationships/image" Target="../media/image59.png"/><Relationship Id="rId2" Type="http://schemas.microsoft.com/office/2007/relationships/media" Target="../media/media18.aif"/><Relationship Id="rId1" Type="http://schemas.openxmlformats.org/officeDocument/2006/relationships/tags" Target="../tags/tag6.xml"/><Relationship Id="rId6" Type="http://schemas.microsoft.com/office/2007/relationships/media" Target="../media/media20.wav"/><Relationship Id="rId11" Type="http://schemas.microsoft.com/office/2007/relationships/hdphoto" Target="../media/hdphoto4.wdp"/><Relationship Id="rId5" Type="http://schemas.openxmlformats.org/officeDocument/2006/relationships/audio" Target="../media/media19.aif"/><Relationship Id="rId15" Type="http://schemas.openxmlformats.org/officeDocument/2006/relationships/image" Target="../media/image43.png"/><Relationship Id="rId10" Type="http://schemas.openxmlformats.org/officeDocument/2006/relationships/image" Target="../media/image58.png"/><Relationship Id="rId4" Type="http://schemas.microsoft.com/office/2007/relationships/media" Target="../media/media19.aif"/><Relationship Id="rId9" Type="http://schemas.openxmlformats.org/officeDocument/2006/relationships/notesSlide" Target="../notesSlides/notesSlide7.xml"/><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audio" Target="../media/media23.aif"/><Relationship Id="rId13" Type="http://schemas.openxmlformats.org/officeDocument/2006/relationships/image" Target="../media/image61.png"/><Relationship Id="rId18" Type="http://schemas.openxmlformats.org/officeDocument/2006/relationships/image" Target="../media/image65.svg"/><Relationship Id="rId3" Type="http://schemas.openxmlformats.org/officeDocument/2006/relationships/audio" Target="../media/media21.aif"/><Relationship Id="rId21" Type="http://schemas.openxmlformats.org/officeDocument/2006/relationships/image" Target="../media/image68.png"/><Relationship Id="rId7" Type="http://schemas.microsoft.com/office/2007/relationships/media" Target="../media/media23.aif"/><Relationship Id="rId12" Type="http://schemas.openxmlformats.org/officeDocument/2006/relationships/notesSlide" Target="../notesSlides/notesSlide8.xml"/><Relationship Id="rId17" Type="http://schemas.openxmlformats.org/officeDocument/2006/relationships/image" Target="../media/image64.png"/><Relationship Id="rId2" Type="http://schemas.microsoft.com/office/2007/relationships/media" Target="../media/media21.aif"/><Relationship Id="rId16" Type="http://schemas.openxmlformats.org/officeDocument/2006/relationships/image" Target="../media/image9.png"/><Relationship Id="rId20" Type="http://schemas.openxmlformats.org/officeDocument/2006/relationships/image" Target="../media/image67.svg"/><Relationship Id="rId1" Type="http://schemas.openxmlformats.org/officeDocument/2006/relationships/tags" Target="../tags/tag7.xml"/><Relationship Id="rId6" Type="http://schemas.openxmlformats.org/officeDocument/2006/relationships/audio" Target="../media/media22.aif"/><Relationship Id="rId11" Type="http://schemas.openxmlformats.org/officeDocument/2006/relationships/slideLayout" Target="../slideLayouts/slideLayout14.xml"/><Relationship Id="rId24" Type="http://schemas.openxmlformats.org/officeDocument/2006/relationships/image" Target="../media/image71.svg"/><Relationship Id="rId5" Type="http://schemas.microsoft.com/office/2007/relationships/media" Target="../media/media22.aif"/><Relationship Id="rId15" Type="http://schemas.openxmlformats.org/officeDocument/2006/relationships/image" Target="../media/image63.png"/><Relationship Id="rId23" Type="http://schemas.openxmlformats.org/officeDocument/2006/relationships/image" Target="../media/image70.png"/><Relationship Id="rId10" Type="http://schemas.openxmlformats.org/officeDocument/2006/relationships/audio" Target="../media/media24.m4a"/><Relationship Id="rId19" Type="http://schemas.openxmlformats.org/officeDocument/2006/relationships/image" Target="../media/image66.png"/><Relationship Id="rId4" Type="http://schemas.openxmlformats.org/officeDocument/2006/relationships/audio" Target="NULL" TargetMode="External"/><Relationship Id="rId9" Type="http://schemas.microsoft.com/office/2007/relationships/media" Target="../media/media24.m4a"/><Relationship Id="rId14" Type="http://schemas.openxmlformats.org/officeDocument/2006/relationships/image" Target="../media/image62.png"/><Relationship Id="rId22" Type="http://schemas.openxmlformats.org/officeDocument/2006/relationships/image" Target="../media/image69.svg"/></Relationships>
</file>

<file path=ppt/slides/_rels/slide9.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8.xml"/><Relationship Id="rId6" Type="http://schemas.openxmlformats.org/officeDocument/2006/relationships/image" Target="../media/image43.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F92EC2C-AD09-DC47-B6C2-C62180100F25}"/>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b="11111"/>
          <a:stretch/>
        </p:blipFill>
        <p:spPr>
          <a:xfrm>
            <a:off x="-18900" y="761999"/>
            <a:ext cx="9144000" cy="6096001"/>
          </a:xfrm>
          <a:prstGeom prst="rect">
            <a:avLst/>
          </a:prstGeom>
        </p:spPr>
      </p:pic>
      <p:pic>
        <p:nvPicPr>
          <p:cNvPr id="17" name="Picture 16">
            <a:extLst>
              <a:ext uri="{FF2B5EF4-FFF2-40B4-BE49-F238E27FC236}">
                <a16:creationId xmlns:a16="http://schemas.microsoft.com/office/drawing/2014/main" id="{89706F50-84A7-5548-A76D-8A7B92034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A close up of a sign&#10;&#10;Description automatically generated">
            <a:extLst>
              <a:ext uri="{FF2B5EF4-FFF2-40B4-BE49-F238E27FC236}">
                <a16:creationId xmlns:a16="http://schemas.microsoft.com/office/drawing/2014/main" id="{E8CAA7BB-980D-A74E-9351-52FBBF146D08}"/>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228600" y="396134"/>
            <a:ext cx="3810000" cy="647700"/>
          </a:xfrm>
          <a:prstGeom prst="rect">
            <a:avLst/>
          </a:prstGeom>
        </p:spPr>
      </p:pic>
      <p:sp>
        <p:nvSpPr>
          <p:cNvPr id="5" name="TextBox 4">
            <a:extLst>
              <a:ext uri="{FF2B5EF4-FFF2-40B4-BE49-F238E27FC236}">
                <a16:creationId xmlns:a16="http://schemas.microsoft.com/office/drawing/2014/main" id="{7EB0986F-9C45-4A5B-B794-FA4AFF83E7BE}"/>
              </a:ext>
            </a:extLst>
          </p:cNvPr>
          <p:cNvSpPr txBox="1"/>
          <p:nvPr/>
        </p:nvSpPr>
        <p:spPr>
          <a:xfrm rot="20820000">
            <a:off x="1159470" y="1955808"/>
            <a:ext cx="6825060"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dirty="0">
                <a:solidFill>
                  <a:srgbClr val="C00000"/>
                </a:solidFill>
                <a:effectLst>
                  <a:outerShdw dist="63500" dir="2700000" algn="tl" rotWithShape="0">
                    <a:schemeClr val="accent1">
                      <a:lumMod val="50000"/>
                    </a:schemeClr>
                  </a:outerShdw>
                </a:effectLst>
                <a:latin typeface="Tw Cen MT" panose="020B0602020104020603" pitchFamily="34" charset="77"/>
                <a:cs typeface="MV Boli" panose="02000500030200090000" pitchFamily="2" charset="0"/>
              </a:rPr>
              <a:t>March </a:t>
            </a:r>
          </a:p>
          <a:p>
            <a:pPr algn="ctr"/>
            <a:r>
              <a:rPr lang="en-US" sz="7200" b="1" dirty="0">
                <a:solidFill>
                  <a:srgbClr val="C00000"/>
                </a:solidFill>
                <a:effectLst>
                  <a:outerShdw dist="63500" dir="2700000" algn="tl" rotWithShape="0">
                    <a:schemeClr val="accent1">
                      <a:lumMod val="50000"/>
                    </a:schemeClr>
                  </a:outerShdw>
                </a:effectLst>
                <a:latin typeface="Tw Cen MT" panose="020B0602020104020603" pitchFamily="34" charset="77"/>
                <a:cs typeface="MV Boli" panose="02000500030200090000" pitchFamily="2" charset="0"/>
              </a:rPr>
              <a:t>of the </a:t>
            </a:r>
          </a:p>
          <a:p>
            <a:pPr algn="ctr"/>
            <a:r>
              <a:rPr lang="en-US" sz="7200" b="1" dirty="0">
                <a:solidFill>
                  <a:srgbClr val="C00000"/>
                </a:solidFill>
                <a:effectLst>
                  <a:outerShdw dist="63500" dir="2700000" algn="tl" rotWithShape="0">
                    <a:schemeClr val="accent1">
                      <a:lumMod val="50000"/>
                    </a:schemeClr>
                  </a:outerShdw>
                </a:effectLst>
                <a:latin typeface="Tw Cen MT" panose="020B0602020104020603" pitchFamily="34" charset="77"/>
                <a:cs typeface="MV Boli" panose="02000500030200090000" pitchFamily="2" charset="0"/>
              </a:rPr>
              <a:t>Women</a:t>
            </a:r>
          </a:p>
        </p:txBody>
      </p:sp>
      <p:pic>
        <p:nvPicPr>
          <p:cNvPr id="6" name="Picture 2" descr="A picture containing sky&#10;&#10;Description generated with very high confidence">
            <a:extLst>
              <a:ext uri="{FF2B5EF4-FFF2-40B4-BE49-F238E27FC236}">
                <a16:creationId xmlns:a16="http://schemas.microsoft.com/office/drawing/2014/main" id="{69F8924E-743E-4120-A2E4-BF3D85AFA0EB}"/>
              </a:ext>
            </a:extLst>
          </p:cNvPr>
          <p:cNvPicPr>
            <a:picLocks noChangeAspect="1"/>
          </p:cNvPicPr>
          <p:nvPr/>
        </p:nvPicPr>
        <p:blipFill>
          <a:blip r:embed="rId8"/>
          <a:stretch>
            <a:fillRect/>
          </a:stretch>
        </p:blipFill>
        <p:spPr>
          <a:xfrm rot="20940000">
            <a:off x="53959" y="3451282"/>
            <a:ext cx="2602832" cy="2413619"/>
          </a:xfrm>
          <a:prstGeom prst="rect">
            <a:avLst/>
          </a:prstGeom>
        </p:spPr>
      </p:pic>
      <p:pic>
        <p:nvPicPr>
          <p:cNvPr id="7" name="Picture 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846" b="52513" l="73077" r="95385">
                        <a14:foregroundMark x1="73077" y1="50359" x2="74538" y2="50974"/>
                        <a14:foregroundMark x1="74692" y1="52513" x2="78462" y2="49846"/>
                        <a14:foregroundMark x1="92692" y1="17846" x2="92692" y2="20205"/>
                      </a14:backgroundRemoval>
                    </a14:imgEffect>
                  </a14:imgLayer>
                </a14:imgProps>
              </a:ext>
              <a:ext uri="{28A0092B-C50C-407E-A947-70E740481C1C}">
                <a14:useLocalDpi xmlns:a14="http://schemas.microsoft.com/office/drawing/2010/main" val="0"/>
              </a:ext>
            </a:extLst>
          </a:blip>
          <a:srcRect l="71539" t="14103" r="1923" b="45896"/>
          <a:stretch/>
        </p:blipFill>
        <p:spPr>
          <a:xfrm rot="913624">
            <a:off x="7520902" y="2022227"/>
            <a:ext cx="1051560" cy="1188720"/>
          </a:xfrm>
          <a:prstGeom prst="rect">
            <a:avLst/>
          </a:prstGeom>
        </p:spPr>
      </p:pic>
      <p:pic>
        <p:nvPicPr>
          <p:cNvPr id="8" name="Picture 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4308" b="92513" l="81769" r="96231">
                        <a14:foregroundMark x1="87154" y1="64308" x2="87154" y2="64308"/>
                        <a14:foregroundMark x1="83462" y1="92513" x2="83846" y2="92000"/>
                      </a14:backgroundRemoval>
                    </a14:imgEffect>
                  </a14:imgLayer>
                </a14:imgProps>
              </a:ext>
              <a:ext uri="{28A0092B-C50C-407E-A947-70E740481C1C}">
                <a14:useLocalDpi xmlns:a14="http://schemas.microsoft.com/office/drawing/2010/main" val="0"/>
              </a:ext>
            </a:extLst>
          </a:blip>
          <a:srcRect l="80083" t="61797" r="1922" b="4356"/>
          <a:stretch/>
        </p:blipFill>
        <p:spPr>
          <a:xfrm rot="19013455">
            <a:off x="6422765" y="2825254"/>
            <a:ext cx="713040" cy="1005840"/>
          </a:xfrm>
          <a:prstGeom prst="rect">
            <a:avLst/>
          </a:prstGeom>
        </p:spPr>
      </p:pic>
      <p:pic>
        <p:nvPicPr>
          <p:cNvPr id="9" name="Picture 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2051" b="94462" l="5154" r="15077">
                        <a14:foregroundMark x1="13000" y1="62667" x2="13615" y2="62051"/>
                      </a14:backgroundRemoval>
                    </a14:imgEffect>
                  </a14:imgLayer>
                </a14:imgProps>
              </a:ext>
              <a:ext uri="{28A0092B-C50C-407E-A947-70E740481C1C}">
                <a14:useLocalDpi xmlns:a14="http://schemas.microsoft.com/office/drawing/2010/main" val="0"/>
              </a:ext>
            </a:extLst>
          </a:blip>
          <a:srcRect l="3990" t="58463" r="83661" b="1536"/>
          <a:stretch/>
        </p:blipFill>
        <p:spPr>
          <a:xfrm rot="427202">
            <a:off x="8333474" y="2865120"/>
            <a:ext cx="489342" cy="1188720"/>
          </a:xfrm>
          <a:prstGeom prst="rect">
            <a:avLst/>
          </a:prstGeom>
        </p:spPr>
      </p:pic>
      <p:sp>
        <p:nvSpPr>
          <p:cNvPr id="10" name="TextBox 9">
            <a:extLst>
              <a:ext uri="{FF2B5EF4-FFF2-40B4-BE49-F238E27FC236}">
                <a16:creationId xmlns:a16="http://schemas.microsoft.com/office/drawing/2014/main" id="{E7ECCCEE-EEF1-4450-8639-A83CB4BA58FD}"/>
              </a:ext>
            </a:extLst>
          </p:cNvPr>
          <p:cNvSpPr txBox="1"/>
          <p:nvPr/>
        </p:nvSpPr>
        <p:spPr>
          <a:xfrm>
            <a:off x="4953000" y="6218501"/>
            <a:ext cx="4191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accent1">
                  <a:lumMod val="50000"/>
                </a:schemeClr>
              </a:solidFill>
              <a:latin typeface="Tw Cen MT" panose="020B0602020104020603" pitchFamily="34" charset="77"/>
              <a:cs typeface="Calibri"/>
            </a:endParaRPr>
          </a:p>
        </p:txBody>
      </p:sp>
      <mc:AlternateContent xmlns:mc="http://schemas.openxmlformats.org/markup-compatibility/2006" xmlns:p14="http://schemas.microsoft.com/office/powerpoint/2010/main">
        <mc:Choice Requires="p14">
          <p:contentPart p14:bwMode="auto" r:id="rId15">
            <p14:nvContentPartPr>
              <p14:cNvPr id="3" name="Ink 2">
                <a:extLst>
                  <a:ext uri="{FF2B5EF4-FFF2-40B4-BE49-F238E27FC236}">
                    <a16:creationId xmlns:a16="http://schemas.microsoft.com/office/drawing/2014/main" id="{C2EC7BEE-7010-ED4E-B521-C6EBACA93B87}"/>
                  </a:ext>
                </a:extLst>
              </p14:cNvPr>
              <p14:cNvContentPartPr/>
              <p14:nvPr/>
            </p14:nvContentPartPr>
            <p14:xfrm>
              <a:off x="8421350" y="3657600"/>
              <a:ext cx="223560" cy="177480"/>
            </p14:xfrm>
          </p:contentPart>
        </mc:Choice>
        <mc:Fallback xmlns="">
          <p:pic>
            <p:nvPicPr>
              <p:cNvPr id="3" name="Ink 2">
                <a:extLst>
                  <a:ext uri="{FF2B5EF4-FFF2-40B4-BE49-F238E27FC236}">
                    <a16:creationId xmlns:a16="http://schemas.microsoft.com/office/drawing/2014/main" xmlns:p14="http://schemas.microsoft.com/office/powerpoint/2010/main" xmlns="" id="{C2EC7BEE-7010-ED4E-B521-C6EBACA93B87}"/>
                  </a:ext>
                </a:extLst>
              </p:cNvPr>
              <p:cNvPicPr/>
              <p:nvPr/>
            </p:nvPicPr>
            <p:blipFill>
              <a:blip r:embed="rId16"/>
              <a:stretch>
                <a:fillRect/>
              </a:stretch>
            </p:blipFill>
            <p:spPr>
              <a:xfrm>
                <a:off x="8409130" y="3645385"/>
                <a:ext cx="248001" cy="20191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B22A9298-8E34-5246-AB29-23BDF7344138}"/>
                  </a:ext>
                </a:extLst>
              </p14:cNvPr>
              <p14:cNvContentPartPr/>
              <p14:nvPr/>
            </p14:nvContentPartPr>
            <p14:xfrm>
              <a:off x="8458200" y="3581400"/>
              <a:ext cx="75960" cy="63000"/>
            </p14:xfrm>
          </p:contentPart>
        </mc:Choice>
        <mc:Fallback xmlns="">
          <p:pic>
            <p:nvPicPr>
              <p:cNvPr id="12" name="Ink 11">
                <a:extLst>
                  <a:ext uri="{FF2B5EF4-FFF2-40B4-BE49-F238E27FC236}">
                    <a16:creationId xmlns:a16="http://schemas.microsoft.com/office/drawing/2014/main" xmlns:p14="http://schemas.microsoft.com/office/powerpoint/2010/main" xmlns="" id="{B22A9298-8E34-5246-AB29-23BDF7344138}"/>
                  </a:ext>
                </a:extLst>
              </p:cNvPr>
              <p:cNvPicPr/>
              <p:nvPr/>
            </p:nvPicPr>
            <p:blipFill>
              <a:blip r:embed="rId18"/>
              <a:stretch>
                <a:fillRect/>
              </a:stretch>
            </p:blipFill>
            <p:spPr>
              <a:xfrm>
                <a:off x="8445960" y="3569090"/>
                <a:ext cx="100440" cy="87621"/>
              </a:xfrm>
              <a:prstGeom prst="rect">
                <a:avLst/>
              </a:prstGeom>
            </p:spPr>
          </p:pic>
        </mc:Fallback>
      </mc:AlternateContent>
      <p:pic>
        <p:nvPicPr>
          <p:cNvPr id="20" name="Audio 19">
            <a:hlinkClick r:id="" action="ppaction://media"/>
            <a:extLst>
              <a:ext uri="{FF2B5EF4-FFF2-40B4-BE49-F238E27FC236}">
                <a16:creationId xmlns:a16="http://schemas.microsoft.com/office/drawing/2014/main" id="{015FEF8A-5C32-3A45-A6F1-7DE4155525D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01900391"/>
      </p:ext>
    </p:extLst>
  </p:cSld>
  <p:clrMapOvr>
    <a:masterClrMapping/>
  </p:clrMapOvr>
  <mc:AlternateContent xmlns:mc="http://schemas.openxmlformats.org/markup-compatibility/2006">
    <mc:Choice xmlns:p14="http://schemas.microsoft.com/office/powerpoint/2010/main" Requires="p14">
      <p:transition spd="slow" p14:dur="2000" advTm="29921"/>
    </mc:Choice>
    <mc:Fallback>
      <p:transition spd="slow" advTm="29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2CABC91-220B-F241-84B9-F821A27A9BE8}"/>
              </a:ext>
            </a:extLst>
          </p:cNvPr>
          <p:cNvSpPr txBox="1">
            <a:spLocks/>
          </p:cNvSpPr>
          <p:nvPr/>
        </p:nvSpPr>
        <p:spPr>
          <a:xfrm>
            <a:off x="189509" y="1496623"/>
            <a:ext cx="2797751" cy="518247"/>
          </a:xfrm>
          <a:ln>
            <a:noFill/>
          </a:ln>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282D35"/>
                </a:solidFill>
                <a:latin typeface="Tw Cen MT" panose="020B0602020104020603" pitchFamily="34" charset="77"/>
                <a:cs typeface="Calibri"/>
              </a:rPr>
              <a:t>Lento</a:t>
            </a:r>
            <a:r>
              <a:rPr lang="en-US" sz="2400" b="1" dirty="0">
                <a:solidFill>
                  <a:srgbClr val="282D35"/>
                </a:solidFill>
                <a:latin typeface="Tw Cen MT" panose="020B0602020104020603" pitchFamily="34" charset="77"/>
                <a:cs typeface="Calibri"/>
              </a:rPr>
              <a:t> </a:t>
            </a:r>
            <a:r>
              <a:rPr lang="en-US" sz="1800" b="1" dirty="0">
                <a:solidFill>
                  <a:srgbClr val="282D35"/>
                </a:solidFill>
                <a:latin typeface="Tw Cen MT" panose="020B0602020104020603" pitchFamily="34" charset="77"/>
                <a:cs typeface="Calibri"/>
              </a:rPr>
              <a:t>=</a:t>
            </a:r>
            <a:r>
              <a:rPr lang="en-US" sz="2400" b="1" dirty="0">
                <a:solidFill>
                  <a:srgbClr val="282D35"/>
                </a:solidFill>
                <a:latin typeface="Tw Cen MT" panose="020B0602020104020603" pitchFamily="34" charset="77"/>
                <a:cs typeface="Calibri"/>
              </a:rPr>
              <a:t> </a:t>
            </a:r>
            <a:r>
              <a:rPr lang="en-US" sz="3200" b="1" dirty="0">
                <a:solidFill>
                  <a:srgbClr val="282D35"/>
                </a:solidFill>
                <a:latin typeface="Tw Cen MT" panose="020B0602020104020603" pitchFamily="34" charset="77"/>
                <a:cs typeface="Calibri"/>
              </a:rPr>
              <a:t>Slow</a:t>
            </a:r>
            <a:endParaRPr lang="en-US" sz="2400" b="1" dirty="0">
              <a:solidFill>
                <a:srgbClr val="282D35"/>
              </a:solidFill>
              <a:latin typeface="Tw Cen MT" panose="020B0602020104020603" pitchFamily="34" charset="77"/>
              <a:cs typeface="Calibri"/>
            </a:endParaRPr>
          </a:p>
        </p:txBody>
      </p:sp>
      <p:sp>
        <p:nvSpPr>
          <p:cNvPr id="6" name="Title 1">
            <a:extLst>
              <a:ext uri="{FF2B5EF4-FFF2-40B4-BE49-F238E27FC236}">
                <a16:creationId xmlns:a16="http://schemas.microsoft.com/office/drawing/2014/main" id="{23328CB6-2C60-AD4B-B620-01FE51F655D0}"/>
              </a:ext>
            </a:extLst>
          </p:cNvPr>
          <p:cNvSpPr txBox="1">
            <a:spLocks/>
          </p:cNvSpPr>
          <p:nvPr/>
        </p:nvSpPr>
        <p:spPr>
          <a:xfrm>
            <a:off x="94130" y="237564"/>
            <a:ext cx="3334869" cy="7530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Tw Cen MT" panose="020B0602020104020603" pitchFamily="34" charset="77"/>
              </a:rPr>
              <a:t>Tempo Test</a:t>
            </a:r>
          </a:p>
        </p:txBody>
      </p:sp>
      <p:sp>
        <p:nvSpPr>
          <p:cNvPr id="7" name="Content Placeholder 2">
            <a:extLst>
              <a:ext uri="{FF2B5EF4-FFF2-40B4-BE49-F238E27FC236}">
                <a16:creationId xmlns:a16="http://schemas.microsoft.com/office/drawing/2014/main" id="{C750C5A7-8AFC-5D4C-AC64-610B90E411ED}"/>
              </a:ext>
            </a:extLst>
          </p:cNvPr>
          <p:cNvSpPr txBox="1">
            <a:spLocks/>
          </p:cNvSpPr>
          <p:nvPr/>
        </p:nvSpPr>
        <p:spPr>
          <a:xfrm>
            <a:off x="3698280" y="2588376"/>
            <a:ext cx="1747436"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6900"/>
                </a:solidFill>
                <a:latin typeface="Tw Cen MT" panose="020B0602020104020603" pitchFamily="34" charset="77"/>
                <a:cs typeface="Calibri"/>
              </a:rPr>
              <a:t>Example #2</a:t>
            </a:r>
          </a:p>
        </p:txBody>
      </p:sp>
      <p:sp>
        <p:nvSpPr>
          <p:cNvPr id="8" name="Content Placeholder 2">
            <a:extLst>
              <a:ext uri="{FF2B5EF4-FFF2-40B4-BE49-F238E27FC236}">
                <a16:creationId xmlns:a16="http://schemas.microsoft.com/office/drawing/2014/main" id="{F195C718-5A2C-D248-8EA3-D51E80F84785}"/>
              </a:ext>
            </a:extLst>
          </p:cNvPr>
          <p:cNvSpPr txBox="1">
            <a:spLocks/>
          </p:cNvSpPr>
          <p:nvPr/>
        </p:nvSpPr>
        <p:spPr>
          <a:xfrm>
            <a:off x="462364" y="2590800"/>
            <a:ext cx="1747436" cy="396377"/>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latin typeface="Tw Cen MT" panose="020B0602020104020603" pitchFamily="34" charset="77"/>
                <a:cs typeface="Calibri"/>
              </a:rPr>
              <a:t>Example #1</a:t>
            </a:r>
          </a:p>
        </p:txBody>
      </p:sp>
      <p:sp>
        <p:nvSpPr>
          <p:cNvPr id="9" name="Content Placeholder 2">
            <a:extLst>
              <a:ext uri="{FF2B5EF4-FFF2-40B4-BE49-F238E27FC236}">
                <a16:creationId xmlns:a16="http://schemas.microsoft.com/office/drawing/2014/main" id="{11594960-2EC6-3C48-A8F7-3980AE030BFA}"/>
              </a:ext>
            </a:extLst>
          </p:cNvPr>
          <p:cNvSpPr txBox="1">
            <a:spLocks/>
          </p:cNvSpPr>
          <p:nvPr/>
        </p:nvSpPr>
        <p:spPr>
          <a:xfrm>
            <a:off x="6704372" y="2588376"/>
            <a:ext cx="1747436" cy="396377"/>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C000"/>
                </a:solidFill>
                <a:latin typeface="Tw Cen MT" panose="020B0602020104020603" pitchFamily="34" charset="77"/>
                <a:cs typeface="Calibri"/>
              </a:rPr>
              <a:t>Example #3</a:t>
            </a:r>
          </a:p>
        </p:txBody>
      </p:sp>
      <p:sp>
        <p:nvSpPr>
          <p:cNvPr id="10" name="Content Placeholder 2">
            <a:extLst>
              <a:ext uri="{FF2B5EF4-FFF2-40B4-BE49-F238E27FC236}">
                <a16:creationId xmlns:a16="http://schemas.microsoft.com/office/drawing/2014/main" id="{B1582BB8-A7D6-8846-BB06-1D7513F371F1}"/>
              </a:ext>
            </a:extLst>
          </p:cNvPr>
          <p:cNvSpPr txBox="1">
            <a:spLocks/>
          </p:cNvSpPr>
          <p:nvPr/>
        </p:nvSpPr>
        <p:spPr>
          <a:xfrm>
            <a:off x="3777729" y="4759500"/>
            <a:ext cx="1330919"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50"/>
                </a:solidFill>
                <a:latin typeface="Tw Cen MT" panose="020B0602020104020603" pitchFamily="34" charset="77"/>
                <a:cs typeface="Calibri"/>
              </a:rPr>
              <a:t>Lento</a:t>
            </a:r>
          </a:p>
        </p:txBody>
      </p:sp>
      <p:sp>
        <p:nvSpPr>
          <p:cNvPr id="11" name="Content Placeholder 2">
            <a:extLst>
              <a:ext uri="{FF2B5EF4-FFF2-40B4-BE49-F238E27FC236}">
                <a16:creationId xmlns:a16="http://schemas.microsoft.com/office/drawing/2014/main" id="{1F3C0360-2F4F-9943-BBC3-D10BFBA929CC}"/>
              </a:ext>
            </a:extLst>
          </p:cNvPr>
          <p:cNvSpPr txBox="1">
            <a:spLocks/>
          </p:cNvSpPr>
          <p:nvPr/>
        </p:nvSpPr>
        <p:spPr>
          <a:xfrm>
            <a:off x="3777729" y="5146306"/>
            <a:ext cx="1330919"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F0"/>
                </a:solidFill>
                <a:latin typeface="Tw Cen MT" panose="020B0602020104020603" pitchFamily="34" charset="77"/>
                <a:cs typeface="Calibri"/>
              </a:rPr>
              <a:t>Andante</a:t>
            </a:r>
          </a:p>
        </p:txBody>
      </p:sp>
      <p:sp>
        <p:nvSpPr>
          <p:cNvPr id="12" name="Content Placeholder 2">
            <a:extLst>
              <a:ext uri="{FF2B5EF4-FFF2-40B4-BE49-F238E27FC236}">
                <a16:creationId xmlns:a16="http://schemas.microsoft.com/office/drawing/2014/main" id="{824F33BA-29FD-7346-B64E-9021F1EA5E32}"/>
              </a:ext>
            </a:extLst>
          </p:cNvPr>
          <p:cNvSpPr txBox="1">
            <a:spLocks/>
          </p:cNvSpPr>
          <p:nvPr/>
        </p:nvSpPr>
        <p:spPr>
          <a:xfrm>
            <a:off x="3777729" y="5535922"/>
            <a:ext cx="1330919"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7030A0"/>
                </a:solidFill>
                <a:latin typeface="Tw Cen MT" panose="020B0602020104020603" pitchFamily="34" charset="77"/>
                <a:cs typeface="Calibri"/>
              </a:rPr>
              <a:t>Presto</a:t>
            </a:r>
          </a:p>
        </p:txBody>
      </p:sp>
      <p:sp>
        <p:nvSpPr>
          <p:cNvPr id="13" name="Content Placeholder 2">
            <a:extLst>
              <a:ext uri="{FF2B5EF4-FFF2-40B4-BE49-F238E27FC236}">
                <a16:creationId xmlns:a16="http://schemas.microsoft.com/office/drawing/2014/main" id="{EBCD28C7-DE00-C841-B0F2-725FC8BDC909}"/>
              </a:ext>
            </a:extLst>
          </p:cNvPr>
          <p:cNvSpPr txBox="1">
            <a:spLocks/>
          </p:cNvSpPr>
          <p:nvPr/>
        </p:nvSpPr>
        <p:spPr>
          <a:xfrm>
            <a:off x="6847792" y="4753880"/>
            <a:ext cx="1330919"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50"/>
                </a:solidFill>
                <a:latin typeface="Tw Cen MT" panose="020B0602020104020603" pitchFamily="34" charset="77"/>
                <a:cs typeface="Calibri"/>
              </a:rPr>
              <a:t>Lento</a:t>
            </a:r>
          </a:p>
        </p:txBody>
      </p:sp>
      <p:sp>
        <p:nvSpPr>
          <p:cNvPr id="14" name="Content Placeholder 2">
            <a:extLst>
              <a:ext uri="{FF2B5EF4-FFF2-40B4-BE49-F238E27FC236}">
                <a16:creationId xmlns:a16="http://schemas.microsoft.com/office/drawing/2014/main" id="{0C138A27-6208-694B-BEF2-FD17BFFFB8C3}"/>
              </a:ext>
            </a:extLst>
          </p:cNvPr>
          <p:cNvSpPr txBox="1">
            <a:spLocks/>
          </p:cNvSpPr>
          <p:nvPr/>
        </p:nvSpPr>
        <p:spPr>
          <a:xfrm>
            <a:off x="6847792" y="5140686"/>
            <a:ext cx="1330919"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F0"/>
                </a:solidFill>
                <a:latin typeface="Tw Cen MT" panose="020B0602020104020603" pitchFamily="34" charset="77"/>
                <a:cs typeface="Calibri"/>
              </a:rPr>
              <a:t>Andante</a:t>
            </a:r>
          </a:p>
        </p:txBody>
      </p:sp>
      <p:sp>
        <p:nvSpPr>
          <p:cNvPr id="15" name="Content Placeholder 2">
            <a:extLst>
              <a:ext uri="{FF2B5EF4-FFF2-40B4-BE49-F238E27FC236}">
                <a16:creationId xmlns:a16="http://schemas.microsoft.com/office/drawing/2014/main" id="{D33B219B-CBA7-3C47-80C0-66329462C3FB}"/>
              </a:ext>
            </a:extLst>
          </p:cNvPr>
          <p:cNvSpPr txBox="1">
            <a:spLocks/>
          </p:cNvSpPr>
          <p:nvPr/>
        </p:nvSpPr>
        <p:spPr>
          <a:xfrm>
            <a:off x="6847792" y="5530302"/>
            <a:ext cx="1330919"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7030A0"/>
                </a:solidFill>
                <a:latin typeface="Tw Cen MT" panose="020B0602020104020603" pitchFamily="34" charset="77"/>
                <a:cs typeface="Calibri"/>
              </a:rPr>
              <a:t>Presto</a:t>
            </a:r>
          </a:p>
        </p:txBody>
      </p:sp>
      <p:sp>
        <p:nvSpPr>
          <p:cNvPr id="16" name="Content Placeholder 2">
            <a:extLst>
              <a:ext uri="{FF2B5EF4-FFF2-40B4-BE49-F238E27FC236}">
                <a16:creationId xmlns:a16="http://schemas.microsoft.com/office/drawing/2014/main" id="{4B682832-73A5-864A-A001-C846C01A8870}"/>
              </a:ext>
            </a:extLst>
          </p:cNvPr>
          <p:cNvSpPr txBox="1">
            <a:spLocks/>
          </p:cNvSpPr>
          <p:nvPr/>
        </p:nvSpPr>
        <p:spPr>
          <a:xfrm>
            <a:off x="506390" y="4756690"/>
            <a:ext cx="1330919"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50"/>
                </a:solidFill>
                <a:latin typeface="Tw Cen MT" panose="020B0602020104020603" pitchFamily="34" charset="77"/>
                <a:cs typeface="Calibri"/>
              </a:rPr>
              <a:t>Lento</a:t>
            </a:r>
          </a:p>
        </p:txBody>
      </p:sp>
      <p:sp>
        <p:nvSpPr>
          <p:cNvPr id="17" name="Content Placeholder 2">
            <a:extLst>
              <a:ext uri="{FF2B5EF4-FFF2-40B4-BE49-F238E27FC236}">
                <a16:creationId xmlns:a16="http://schemas.microsoft.com/office/drawing/2014/main" id="{2ED1B861-7556-174F-B4EA-15886A3C151A}"/>
              </a:ext>
            </a:extLst>
          </p:cNvPr>
          <p:cNvSpPr txBox="1">
            <a:spLocks/>
          </p:cNvSpPr>
          <p:nvPr/>
        </p:nvSpPr>
        <p:spPr>
          <a:xfrm>
            <a:off x="506390" y="5143496"/>
            <a:ext cx="1330919"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F0"/>
                </a:solidFill>
                <a:latin typeface="Tw Cen MT" panose="020B0602020104020603" pitchFamily="34" charset="77"/>
                <a:cs typeface="Calibri"/>
              </a:rPr>
              <a:t>Andante</a:t>
            </a:r>
          </a:p>
        </p:txBody>
      </p:sp>
      <p:sp>
        <p:nvSpPr>
          <p:cNvPr id="18" name="Content Placeholder 2">
            <a:extLst>
              <a:ext uri="{FF2B5EF4-FFF2-40B4-BE49-F238E27FC236}">
                <a16:creationId xmlns:a16="http://schemas.microsoft.com/office/drawing/2014/main" id="{13B68542-F8A8-EB49-89BD-64C98CAEE99C}"/>
              </a:ext>
            </a:extLst>
          </p:cNvPr>
          <p:cNvSpPr txBox="1">
            <a:spLocks/>
          </p:cNvSpPr>
          <p:nvPr/>
        </p:nvSpPr>
        <p:spPr>
          <a:xfrm>
            <a:off x="506390" y="5533112"/>
            <a:ext cx="1330919"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7030A0"/>
                </a:solidFill>
                <a:latin typeface="Tw Cen MT" panose="020B0602020104020603" pitchFamily="34" charset="77"/>
                <a:cs typeface="Calibri"/>
              </a:rPr>
              <a:t>Presto</a:t>
            </a:r>
          </a:p>
        </p:txBody>
      </p:sp>
      <p:sp>
        <p:nvSpPr>
          <p:cNvPr id="19" name="Content Placeholder 2">
            <a:extLst>
              <a:ext uri="{FF2B5EF4-FFF2-40B4-BE49-F238E27FC236}">
                <a16:creationId xmlns:a16="http://schemas.microsoft.com/office/drawing/2014/main" id="{FC82BE67-913F-1A49-A041-B37109D6D7F3}"/>
              </a:ext>
            </a:extLst>
          </p:cNvPr>
          <p:cNvSpPr txBox="1">
            <a:spLocks/>
          </p:cNvSpPr>
          <p:nvPr/>
        </p:nvSpPr>
        <p:spPr>
          <a:xfrm>
            <a:off x="4812609" y="4743882"/>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50"/>
                </a:solidFill>
                <a:latin typeface="Tw Cen MT" panose="020B0602020104020603" pitchFamily="34" charset="77"/>
                <a:cs typeface="Calibri"/>
              </a:rPr>
              <a:t>?</a:t>
            </a:r>
          </a:p>
        </p:txBody>
      </p:sp>
      <p:sp>
        <p:nvSpPr>
          <p:cNvPr id="20" name="Content Placeholder 2">
            <a:extLst>
              <a:ext uri="{FF2B5EF4-FFF2-40B4-BE49-F238E27FC236}">
                <a16:creationId xmlns:a16="http://schemas.microsoft.com/office/drawing/2014/main" id="{B63131A5-52AB-CB48-8577-77714E43A541}"/>
              </a:ext>
            </a:extLst>
          </p:cNvPr>
          <p:cNvSpPr txBox="1">
            <a:spLocks/>
          </p:cNvSpPr>
          <p:nvPr/>
        </p:nvSpPr>
        <p:spPr>
          <a:xfrm>
            <a:off x="4963855" y="5149116"/>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F0"/>
                </a:solidFill>
                <a:latin typeface="Tw Cen MT" panose="020B0602020104020603" pitchFamily="34" charset="77"/>
                <a:cs typeface="Calibri"/>
              </a:rPr>
              <a:t>?</a:t>
            </a:r>
          </a:p>
        </p:txBody>
      </p:sp>
      <p:sp>
        <p:nvSpPr>
          <p:cNvPr id="21" name="Content Placeholder 2">
            <a:extLst>
              <a:ext uri="{FF2B5EF4-FFF2-40B4-BE49-F238E27FC236}">
                <a16:creationId xmlns:a16="http://schemas.microsoft.com/office/drawing/2014/main" id="{46C86171-2873-E94D-99CE-346EB673A24C}"/>
              </a:ext>
            </a:extLst>
          </p:cNvPr>
          <p:cNvSpPr txBox="1">
            <a:spLocks/>
          </p:cNvSpPr>
          <p:nvPr/>
        </p:nvSpPr>
        <p:spPr>
          <a:xfrm>
            <a:off x="4814094" y="5538732"/>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7030A0"/>
                </a:solidFill>
                <a:latin typeface="Tw Cen MT" panose="020B0602020104020603" pitchFamily="34" charset="77"/>
                <a:cs typeface="Calibri"/>
              </a:rPr>
              <a:t>?</a:t>
            </a:r>
          </a:p>
        </p:txBody>
      </p:sp>
      <p:sp>
        <p:nvSpPr>
          <p:cNvPr id="22" name="Content Placeholder 2">
            <a:extLst>
              <a:ext uri="{FF2B5EF4-FFF2-40B4-BE49-F238E27FC236}">
                <a16:creationId xmlns:a16="http://schemas.microsoft.com/office/drawing/2014/main" id="{54485BF0-847D-C142-9194-45CDF19ECD2C}"/>
              </a:ext>
            </a:extLst>
          </p:cNvPr>
          <p:cNvSpPr txBox="1">
            <a:spLocks/>
          </p:cNvSpPr>
          <p:nvPr/>
        </p:nvSpPr>
        <p:spPr>
          <a:xfrm>
            <a:off x="7840873" y="4751070"/>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50"/>
                </a:solidFill>
                <a:latin typeface="Tw Cen MT" panose="020B0602020104020603" pitchFamily="34" charset="77"/>
                <a:cs typeface="Calibri"/>
              </a:rPr>
              <a:t>?</a:t>
            </a:r>
          </a:p>
        </p:txBody>
      </p:sp>
      <p:sp>
        <p:nvSpPr>
          <p:cNvPr id="23" name="Content Placeholder 2">
            <a:extLst>
              <a:ext uri="{FF2B5EF4-FFF2-40B4-BE49-F238E27FC236}">
                <a16:creationId xmlns:a16="http://schemas.microsoft.com/office/drawing/2014/main" id="{275A6741-FD2B-6E4B-B6CF-2C92870CF50B}"/>
              </a:ext>
            </a:extLst>
          </p:cNvPr>
          <p:cNvSpPr txBox="1">
            <a:spLocks/>
          </p:cNvSpPr>
          <p:nvPr/>
        </p:nvSpPr>
        <p:spPr>
          <a:xfrm>
            <a:off x="8021862" y="5143496"/>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F0"/>
                </a:solidFill>
                <a:latin typeface="Tw Cen MT" panose="020B0602020104020603" pitchFamily="34" charset="77"/>
                <a:cs typeface="Calibri"/>
              </a:rPr>
              <a:t>?</a:t>
            </a:r>
          </a:p>
        </p:txBody>
      </p:sp>
      <p:sp>
        <p:nvSpPr>
          <p:cNvPr id="24" name="Content Placeholder 2">
            <a:extLst>
              <a:ext uri="{FF2B5EF4-FFF2-40B4-BE49-F238E27FC236}">
                <a16:creationId xmlns:a16="http://schemas.microsoft.com/office/drawing/2014/main" id="{E25B3FBF-6FAB-A54B-A327-0FC883E1457F}"/>
              </a:ext>
            </a:extLst>
          </p:cNvPr>
          <p:cNvSpPr txBox="1">
            <a:spLocks/>
          </p:cNvSpPr>
          <p:nvPr/>
        </p:nvSpPr>
        <p:spPr>
          <a:xfrm>
            <a:off x="7874585" y="5522366"/>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7030A0"/>
                </a:solidFill>
                <a:latin typeface="Tw Cen MT" panose="020B0602020104020603" pitchFamily="34" charset="77"/>
                <a:cs typeface="Calibri"/>
              </a:rPr>
              <a:t>?</a:t>
            </a:r>
          </a:p>
        </p:txBody>
      </p:sp>
      <p:sp>
        <p:nvSpPr>
          <p:cNvPr id="25" name="Content Placeholder 2">
            <a:extLst>
              <a:ext uri="{FF2B5EF4-FFF2-40B4-BE49-F238E27FC236}">
                <a16:creationId xmlns:a16="http://schemas.microsoft.com/office/drawing/2014/main" id="{54898816-4CEF-EC4C-8373-A9F05C8CA176}"/>
              </a:ext>
            </a:extLst>
          </p:cNvPr>
          <p:cNvSpPr txBox="1">
            <a:spLocks/>
          </p:cNvSpPr>
          <p:nvPr/>
        </p:nvSpPr>
        <p:spPr>
          <a:xfrm>
            <a:off x="1521917" y="4753880"/>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50"/>
                </a:solidFill>
                <a:latin typeface="Tw Cen MT" panose="020B0602020104020603" pitchFamily="34" charset="77"/>
                <a:cs typeface="Calibri"/>
              </a:rPr>
              <a:t>?</a:t>
            </a:r>
          </a:p>
        </p:txBody>
      </p:sp>
      <p:sp>
        <p:nvSpPr>
          <p:cNvPr id="26" name="Content Placeholder 2">
            <a:extLst>
              <a:ext uri="{FF2B5EF4-FFF2-40B4-BE49-F238E27FC236}">
                <a16:creationId xmlns:a16="http://schemas.microsoft.com/office/drawing/2014/main" id="{0603AF2D-0990-7C4F-BC5F-E04BEE66DACE}"/>
              </a:ext>
            </a:extLst>
          </p:cNvPr>
          <p:cNvSpPr txBox="1">
            <a:spLocks/>
          </p:cNvSpPr>
          <p:nvPr/>
        </p:nvSpPr>
        <p:spPr>
          <a:xfrm>
            <a:off x="1702905" y="5146306"/>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F0"/>
                </a:solidFill>
                <a:latin typeface="Tw Cen MT" panose="020B0602020104020603" pitchFamily="34" charset="77"/>
                <a:cs typeface="Calibri"/>
              </a:rPr>
              <a:t>?</a:t>
            </a:r>
          </a:p>
        </p:txBody>
      </p:sp>
      <p:sp>
        <p:nvSpPr>
          <p:cNvPr id="27" name="Content Placeholder 2">
            <a:extLst>
              <a:ext uri="{FF2B5EF4-FFF2-40B4-BE49-F238E27FC236}">
                <a16:creationId xmlns:a16="http://schemas.microsoft.com/office/drawing/2014/main" id="{955AB12A-4D5D-9C4B-A865-9AACA8E03A66}"/>
              </a:ext>
            </a:extLst>
          </p:cNvPr>
          <p:cNvSpPr txBox="1">
            <a:spLocks/>
          </p:cNvSpPr>
          <p:nvPr/>
        </p:nvSpPr>
        <p:spPr>
          <a:xfrm>
            <a:off x="1553144" y="5535922"/>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7030A0"/>
                </a:solidFill>
                <a:latin typeface="Tw Cen MT" panose="020B0602020104020603" pitchFamily="34" charset="77"/>
                <a:cs typeface="Calibri"/>
              </a:rPr>
              <a:t>?</a:t>
            </a:r>
          </a:p>
        </p:txBody>
      </p:sp>
      <p:sp>
        <p:nvSpPr>
          <p:cNvPr id="28" name="Content Placeholder 2">
            <a:extLst>
              <a:ext uri="{FF2B5EF4-FFF2-40B4-BE49-F238E27FC236}">
                <a16:creationId xmlns:a16="http://schemas.microsoft.com/office/drawing/2014/main" id="{7DC8A66E-F330-E442-AB61-576B082C842E}"/>
              </a:ext>
            </a:extLst>
          </p:cNvPr>
          <p:cNvSpPr txBox="1">
            <a:spLocks/>
          </p:cNvSpPr>
          <p:nvPr/>
        </p:nvSpPr>
        <p:spPr>
          <a:xfrm>
            <a:off x="167034" y="1479506"/>
            <a:ext cx="2797751" cy="518247"/>
          </a:xfrm>
          <a:ln>
            <a:noFill/>
          </a:ln>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CD3E40"/>
                </a:solidFill>
                <a:latin typeface="Tw Cen MT" panose="020B0602020104020603" pitchFamily="34" charset="77"/>
                <a:cs typeface="Calibri"/>
              </a:rPr>
              <a:t>Lento</a:t>
            </a:r>
            <a:r>
              <a:rPr lang="en-US" sz="2400" b="1" dirty="0">
                <a:solidFill>
                  <a:srgbClr val="CD3E40"/>
                </a:solidFill>
                <a:latin typeface="Tw Cen MT" panose="020B0602020104020603" pitchFamily="34" charset="77"/>
                <a:cs typeface="Calibri"/>
              </a:rPr>
              <a:t> </a:t>
            </a:r>
            <a:r>
              <a:rPr lang="en-US" sz="1800" b="1" dirty="0">
                <a:solidFill>
                  <a:srgbClr val="CD3E40"/>
                </a:solidFill>
                <a:latin typeface="Tw Cen MT" panose="020B0602020104020603" pitchFamily="34" charset="77"/>
                <a:cs typeface="Calibri"/>
              </a:rPr>
              <a:t>=</a:t>
            </a:r>
            <a:r>
              <a:rPr lang="en-US" sz="2400" b="1" dirty="0">
                <a:solidFill>
                  <a:srgbClr val="CD3E40"/>
                </a:solidFill>
                <a:latin typeface="Tw Cen MT" panose="020B0602020104020603" pitchFamily="34" charset="77"/>
                <a:cs typeface="Calibri"/>
              </a:rPr>
              <a:t> </a:t>
            </a:r>
            <a:r>
              <a:rPr lang="en-US" sz="3200" b="1" dirty="0">
                <a:solidFill>
                  <a:srgbClr val="CD3E40"/>
                </a:solidFill>
                <a:latin typeface="Tw Cen MT" panose="020B0602020104020603" pitchFamily="34" charset="77"/>
                <a:cs typeface="Calibri"/>
              </a:rPr>
              <a:t>Slow</a:t>
            </a:r>
            <a:endParaRPr lang="en-US" sz="2400" b="1" dirty="0">
              <a:solidFill>
                <a:srgbClr val="CD3E40"/>
              </a:solidFill>
              <a:latin typeface="Tw Cen MT" panose="020B0602020104020603" pitchFamily="34" charset="77"/>
              <a:cs typeface="Calibri"/>
            </a:endParaRPr>
          </a:p>
        </p:txBody>
      </p:sp>
      <p:sp>
        <p:nvSpPr>
          <p:cNvPr id="29" name="Content Placeholder 2">
            <a:extLst>
              <a:ext uri="{FF2B5EF4-FFF2-40B4-BE49-F238E27FC236}">
                <a16:creationId xmlns:a16="http://schemas.microsoft.com/office/drawing/2014/main" id="{5C55F2FB-4189-3544-8ADF-EC1BA26E1389}"/>
              </a:ext>
            </a:extLst>
          </p:cNvPr>
          <p:cNvSpPr txBox="1">
            <a:spLocks/>
          </p:cNvSpPr>
          <p:nvPr/>
        </p:nvSpPr>
        <p:spPr>
          <a:xfrm>
            <a:off x="2928098" y="1497136"/>
            <a:ext cx="3514223" cy="407719"/>
          </a:xfr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282D35"/>
                </a:solidFill>
                <a:latin typeface="Tw Cen MT" panose="020B0602020104020603" pitchFamily="34" charset="77"/>
                <a:cs typeface="Calibri"/>
              </a:rPr>
              <a:t>Andante</a:t>
            </a:r>
            <a:r>
              <a:rPr lang="en-US" sz="1800" b="1" dirty="0">
                <a:solidFill>
                  <a:srgbClr val="282D35"/>
                </a:solidFill>
                <a:latin typeface="Tw Cen MT" panose="020B0602020104020603" pitchFamily="34" charset="77"/>
                <a:cs typeface="Calibri"/>
              </a:rPr>
              <a:t> = </a:t>
            </a:r>
            <a:r>
              <a:rPr lang="en-US" sz="3200" b="1" dirty="0">
                <a:solidFill>
                  <a:srgbClr val="282D35"/>
                </a:solidFill>
                <a:latin typeface="Tw Cen MT" panose="020B0602020104020603" pitchFamily="34" charset="77"/>
                <a:cs typeface="Calibri"/>
              </a:rPr>
              <a:t>Medium</a:t>
            </a:r>
          </a:p>
        </p:txBody>
      </p:sp>
      <p:sp>
        <p:nvSpPr>
          <p:cNvPr id="30" name="Content Placeholder 2">
            <a:extLst>
              <a:ext uri="{FF2B5EF4-FFF2-40B4-BE49-F238E27FC236}">
                <a16:creationId xmlns:a16="http://schemas.microsoft.com/office/drawing/2014/main" id="{B4A8840D-B28C-C945-B8A9-77EECDAD286B}"/>
              </a:ext>
            </a:extLst>
          </p:cNvPr>
          <p:cNvSpPr txBox="1">
            <a:spLocks/>
          </p:cNvSpPr>
          <p:nvPr/>
        </p:nvSpPr>
        <p:spPr>
          <a:xfrm>
            <a:off x="6667685" y="1498018"/>
            <a:ext cx="2309278" cy="491574"/>
          </a:xfr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282D35"/>
                </a:solidFill>
                <a:latin typeface="Tw Cen MT" panose="020B0602020104020603" pitchFamily="34" charset="77"/>
                <a:cs typeface="Calibri"/>
              </a:rPr>
              <a:t>Presto</a:t>
            </a:r>
            <a:r>
              <a:rPr lang="en-US" sz="1800" b="1" dirty="0">
                <a:solidFill>
                  <a:srgbClr val="282D35"/>
                </a:solidFill>
                <a:latin typeface="Tw Cen MT" panose="020B0602020104020603" pitchFamily="34" charset="77"/>
                <a:cs typeface="Calibri"/>
              </a:rPr>
              <a:t> = </a:t>
            </a:r>
            <a:r>
              <a:rPr lang="en-US" sz="3200" b="1" dirty="0">
                <a:solidFill>
                  <a:srgbClr val="282D35"/>
                </a:solidFill>
                <a:latin typeface="Tw Cen MT" panose="020B0602020104020603" pitchFamily="34" charset="77"/>
                <a:cs typeface="Calibri"/>
              </a:rPr>
              <a:t>Fast</a:t>
            </a:r>
          </a:p>
        </p:txBody>
      </p:sp>
      <p:sp>
        <p:nvSpPr>
          <p:cNvPr id="31" name="Content Placeholder 2">
            <a:extLst>
              <a:ext uri="{FF2B5EF4-FFF2-40B4-BE49-F238E27FC236}">
                <a16:creationId xmlns:a16="http://schemas.microsoft.com/office/drawing/2014/main" id="{8C46B222-73A7-444C-B200-51EF6F7C597D}"/>
              </a:ext>
            </a:extLst>
          </p:cNvPr>
          <p:cNvSpPr txBox="1">
            <a:spLocks/>
          </p:cNvSpPr>
          <p:nvPr/>
        </p:nvSpPr>
        <p:spPr>
          <a:xfrm>
            <a:off x="1697151" y="5147711"/>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F0"/>
                </a:solidFill>
                <a:latin typeface="Tw Cen MT" panose="020B0602020104020603" pitchFamily="34" charset="77"/>
                <a:cs typeface="Calibri"/>
              </a:rPr>
              <a:t>!</a:t>
            </a:r>
          </a:p>
        </p:txBody>
      </p:sp>
      <p:sp>
        <p:nvSpPr>
          <p:cNvPr id="32" name="Content Placeholder 2">
            <a:extLst>
              <a:ext uri="{FF2B5EF4-FFF2-40B4-BE49-F238E27FC236}">
                <a16:creationId xmlns:a16="http://schemas.microsoft.com/office/drawing/2014/main" id="{363E3596-2260-8244-993F-D5D4D4C8C94E}"/>
              </a:ext>
            </a:extLst>
          </p:cNvPr>
          <p:cNvSpPr txBox="1">
            <a:spLocks/>
          </p:cNvSpPr>
          <p:nvPr/>
        </p:nvSpPr>
        <p:spPr>
          <a:xfrm>
            <a:off x="4814094" y="4745450"/>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B050"/>
                </a:solidFill>
                <a:latin typeface="Tw Cen MT" panose="020B0602020104020603" pitchFamily="34" charset="77"/>
                <a:cs typeface="Calibri"/>
              </a:rPr>
              <a:t>!</a:t>
            </a:r>
          </a:p>
        </p:txBody>
      </p:sp>
      <p:sp>
        <p:nvSpPr>
          <p:cNvPr id="33" name="Content Placeholder 2">
            <a:extLst>
              <a:ext uri="{FF2B5EF4-FFF2-40B4-BE49-F238E27FC236}">
                <a16:creationId xmlns:a16="http://schemas.microsoft.com/office/drawing/2014/main" id="{5DFBB956-5DB6-7D43-84EF-6FB931BB225B}"/>
              </a:ext>
            </a:extLst>
          </p:cNvPr>
          <p:cNvSpPr txBox="1">
            <a:spLocks/>
          </p:cNvSpPr>
          <p:nvPr/>
        </p:nvSpPr>
        <p:spPr>
          <a:xfrm>
            <a:off x="7877872" y="5533112"/>
            <a:ext cx="294554" cy="38680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7030A0"/>
                </a:solidFill>
                <a:latin typeface="Tw Cen MT" panose="020B0602020104020603" pitchFamily="34" charset="77"/>
                <a:cs typeface="Calibri"/>
              </a:rPr>
              <a:t>!</a:t>
            </a:r>
          </a:p>
        </p:txBody>
      </p:sp>
      <p:sp>
        <p:nvSpPr>
          <p:cNvPr id="34" name="Content Placeholder 2">
            <a:extLst>
              <a:ext uri="{FF2B5EF4-FFF2-40B4-BE49-F238E27FC236}">
                <a16:creationId xmlns:a16="http://schemas.microsoft.com/office/drawing/2014/main" id="{D4AF8E22-6C5D-6144-963C-C647B0F73C55}"/>
              </a:ext>
            </a:extLst>
          </p:cNvPr>
          <p:cNvSpPr txBox="1">
            <a:spLocks/>
          </p:cNvSpPr>
          <p:nvPr/>
        </p:nvSpPr>
        <p:spPr>
          <a:xfrm>
            <a:off x="2904564" y="1483300"/>
            <a:ext cx="3334869" cy="518247"/>
          </a:xfrm>
          <a:ln>
            <a:noFill/>
          </a:ln>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CD3E40"/>
                </a:solidFill>
                <a:latin typeface="Tw Cen MT" panose="020B0602020104020603" pitchFamily="34" charset="77"/>
                <a:cs typeface="Calibri"/>
              </a:rPr>
              <a:t>Andante</a:t>
            </a:r>
            <a:r>
              <a:rPr lang="en-US" sz="1800" b="1" dirty="0">
                <a:solidFill>
                  <a:srgbClr val="CD3E40"/>
                </a:solidFill>
                <a:latin typeface="Tw Cen MT" panose="020B0602020104020603" pitchFamily="34" charset="77"/>
                <a:cs typeface="Calibri"/>
              </a:rPr>
              <a:t> = </a:t>
            </a:r>
            <a:r>
              <a:rPr lang="en-US" sz="3200" b="1" dirty="0">
                <a:solidFill>
                  <a:srgbClr val="CD3E40"/>
                </a:solidFill>
                <a:latin typeface="Tw Cen MT" panose="020B0602020104020603" pitchFamily="34" charset="77"/>
                <a:cs typeface="Calibri"/>
              </a:rPr>
              <a:t>Medium</a:t>
            </a:r>
          </a:p>
        </p:txBody>
      </p:sp>
      <p:sp>
        <p:nvSpPr>
          <p:cNvPr id="35" name="Content Placeholder 2">
            <a:extLst>
              <a:ext uri="{FF2B5EF4-FFF2-40B4-BE49-F238E27FC236}">
                <a16:creationId xmlns:a16="http://schemas.microsoft.com/office/drawing/2014/main" id="{E503FD54-9338-224B-9C99-E5EE11B3C624}"/>
              </a:ext>
            </a:extLst>
          </p:cNvPr>
          <p:cNvSpPr txBox="1">
            <a:spLocks/>
          </p:cNvSpPr>
          <p:nvPr/>
        </p:nvSpPr>
        <p:spPr>
          <a:xfrm>
            <a:off x="6645210" y="1479505"/>
            <a:ext cx="2271365" cy="518247"/>
          </a:xfrm>
          <a:ln>
            <a:noFill/>
          </a:ln>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CD3E40"/>
                </a:solidFill>
                <a:latin typeface="Tw Cen MT" panose="020B0602020104020603" pitchFamily="34" charset="77"/>
                <a:cs typeface="Calibri"/>
              </a:rPr>
              <a:t>Presto</a:t>
            </a:r>
            <a:r>
              <a:rPr lang="en-US" sz="1800" b="1" dirty="0">
                <a:solidFill>
                  <a:srgbClr val="CD3E40"/>
                </a:solidFill>
                <a:latin typeface="Tw Cen MT" panose="020B0602020104020603" pitchFamily="34" charset="77"/>
                <a:cs typeface="Calibri"/>
              </a:rPr>
              <a:t> = </a:t>
            </a:r>
            <a:r>
              <a:rPr lang="en-US" sz="3200" b="1" dirty="0">
                <a:solidFill>
                  <a:srgbClr val="CD3E40"/>
                </a:solidFill>
                <a:latin typeface="Tw Cen MT" panose="020B0602020104020603" pitchFamily="34" charset="77"/>
                <a:cs typeface="Calibri"/>
              </a:rPr>
              <a:t>Fast</a:t>
            </a:r>
            <a:endParaRPr lang="en-US" sz="2400" b="1" dirty="0">
              <a:solidFill>
                <a:srgbClr val="CD3E40"/>
              </a:solidFill>
              <a:latin typeface="Tw Cen MT" panose="020B0602020104020603" pitchFamily="34" charset="77"/>
              <a:cs typeface="Calibri"/>
            </a:endParaRPr>
          </a:p>
        </p:txBody>
      </p:sp>
      <p:pic>
        <p:nvPicPr>
          <p:cNvPr id="40" name="Coleman Excerpt- Lento.aif" descr="Coleman Excerpt- Lento.aif">
            <a:hlinkClick r:id="" action="ppaction://media"/>
            <a:extLst>
              <a:ext uri="{FF2B5EF4-FFF2-40B4-BE49-F238E27FC236}">
                <a16:creationId xmlns:a16="http://schemas.microsoft.com/office/drawing/2014/main" id="{AFFE72FE-11C0-2F48-BBBF-C2FA099A440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3643088" y="3067241"/>
            <a:ext cx="1600200" cy="1600200"/>
          </a:xfrm>
          <a:prstGeom prst="rect">
            <a:avLst/>
          </a:prstGeom>
        </p:spPr>
      </p:pic>
      <p:pic>
        <p:nvPicPr>
          <p:cNvPr id="41" name="Price Excerpt- Andante.aif" descr="Price Excerpt- Andante.aif">
            <a:hlinkClick r:id="" action="ppaction://media"/>
            <a:extLst>
              <a:ext uri="{FF2B5EF4-FFF2-40B4-BE49-F238E27FC236}">
                <a16:creationId xmlns:a16="http://schemas.microsoft.com/office/drawing/2014/main" id="{D8113EE5-28F7-DB49-BCB9-91E1A9F51F20}"/>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371749" y="3067241"/>
            <a:ext cx="1600200" cy="1600200"/>
          </a:xfrm>
          <a:prstGeom prst="rect">
            <a:avLst/>
          </a:prstGeom>
        </p:spPr>
      </p:pic>
      <p:pic>
        <p:nvPicPr>
          <p:cNvPr id="42" name="Crawford-Seeger Excerpt- Presto.aif" descr="Crawford-Seeger Excerpt- Presto.aif">
            <a:hlinkClick r:id="" action="ppaction://media"/>
            <a:extLst>
              <a:ext uri="{FF2B5EF4-FFF2-40B4-BE49-F238E27FC236}">
                <a16:creationId xmlns:a16="http://schemas.microsoft.com/office/drawing/2014/main" id="{89DBECF1-8109-C648-912B-AF48B729F478}"/>
              </a:ext>
            </a:extLst>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6704372" y="3067241"/>
            <a:ext cx="1600200" cy="1600200"/>
          </a:xfrm>
          <a:prstGeom prst="rect">
            <a:avLst/>
          </a:prstGeom>
        </p:spPr>
      </p:pic>
      <p:pic>
        <p:nvPicPr>
          <p:cNvPr id="36" name="Audio 35">
            <a:hlinkClick r:id="" action="ppaction://media"/>
            <a:extLst>
              <a:ext uri="{FF2B5EF4-FFF2-40B4-BE49-F238E27FC236}">
                <a16:creationId xmlns:a16="http://schemas.microsoft.com/office/drawing/2014/main" id="{4A090E51-A1DD-A74D-B197-452B7A3F5D05}"/>
              </a:ext>
            </a:extLst>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44872717"/>
      </p:ext>
    </p:extLst>
  </p:cSld>
  <p:clrMapOvr>
    <a:masterClrMapping/>
  </p:clrMapOvr>
  <mc:AlternateContent xmlns:mc="http://schemas.openxmlformats.org/markup-compatibility/2006">
    <mc:Choice xmlns:p14="http://schemas.microsoft.com/office/powerpoint/2010/main" Requires="p14">
      <p:transition spd="slow" p14:dur="2000" advTm="132079"/>
    </mc:Choice>
    <mc:Fallback>
      <p:transition spd="slow" advTm="13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0802" fill="hold"/>
                                        <p:tgtEl>
                                          <p:spTgt spid="41"/>
                                        </p:tgtEl>
                                      </p:cBhvr>
                                    </p:cmd>
                                  </p:childTnLst>
                                </p:cTn>
                              </p:par>
                              <p:par>
                                <p:cTn id="19" presetID="2" presetClass="entr" presetSubtype="1" fill="hold" grpId="0" nodeType="withEffect">
                                  <p:stCondLst>
                                    <p:cond delay="450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3000" fill="hold"/>
                                        <p:tgtEl>
                                          <p:spTgt spid="25"/>
                                        </p:tgtEl>
                                        <p:attrNameLst>
                                          <p:attrName>ppt_x</p:attrName>
                                        </p:attrNameLst>
                                      </p:cBhvr>
                                      <p:tavLst>
                                        <p:tav tm="0">
                                          <p:val>
                                            <p:strVal val="#ppt_x"/>
                                          </p:val>
                                        </p:tav>
                                        <p:tav tm="100000">
                                          <p:val>
                                            <p:strVal val="#ppt_x"/>
                                          </p:val>
                                        </p:tav>
                                      </p:tavLst>
                                    </p:anim>
                                    <p:anim calcmode="lin" valueType="num">
                                      <p:cBhvr additive="base">
                                        <p:cTn id="22" dur="3000" fill="hold"/>
                                        <p:tgtEl>
                                          <p:spTgt spid="25"/>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45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3000" fill="hold"/>
                                        <p:tgtEl>
                                          <p:spTgt spid="16"/>
                                        </p:tgtEl>
                                        <p:attrNameLst>
                                          <p:attrName>ppt_x</p:attrName>
                                        </p:attrNameLst>
                                      </p:cBhvr>
                                      <p:tavLst>
                                        <p:tav tm="0">
                                          <p:val>
                                            <p:strVal val="#ppt_x"/>
                                          </p:val>
                                        </p:tav>
                                        <p:tav tm="100000">
                                          <p:val>
                                            <p:strVal val="#ppt_x"/>
                                          </p:val>
                                        </p:tav>
                                      </p:tavLst>
                                    </p:anim>
                                    <p:anim calcmode="lin" valueType="num">
                                      <p:cBhvr additive="base">
                                        <p:cTn id="26" dur="3000" fill="hold"/>
                                        <p:tgtEl>
                                          <p:spTgt spid="16"/>
                                        </p:tgtEl>
                                        <p:attrNameLst>
                                          <p:attrName>ppt_y</p:attrName>
                                        </p:attrNameLst>
                                      </p:cBhvr>
                                      <p:tavLst>
                                        <p:tav tm="0">
                                          <p:val>
                                            <p:strVal val="0-#ppt_h/2"/>
                                          </p:val>
                                        </p:tav>
                                        <p:tav tm="100000">
                                          <p:val>
                                            <p:strVal val="#ppt_y"/>
                                          </p:val>
                                        </p:tav>
                                      </p:tavLst>
                                    </p:anim>
                                  </p:childTnLst>
                                </p:cTn>
                              </p:par>
                              <p:par>
                                <p:cTn id="27" presetID="2" presetClass="entr" presetSubtype="1" repeatCount="0" fill="hold" grpId="0" nodeType="withEffect">
                                  <p:stCondLst>
                                    <p:cond delay="950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1500" fill="hold"/>
                                        <p:tgtEl>
                                          <p:spTgt spid="26"/>
                                        </p:tgtEl>
                                        <p:attrNameLst>
                                          <p:attrName>ppt_x</p:attrName>
                                        </p:attrNameLst>
                                      </p:cBhvr>
                                      <p:tavLst>
                                        <p:tav tm="0">
                                          <p:val>
                                            <p:strVal val="#ppt_x"/>
                                          </p:val>
                                        </p:tav>
                                        <p:tav tm="100000">
                                          <p:val>
                                            <p:strVal val="#ppt_x"/>
                                          </p:val>
                                        </p:tav>
                                      </p:tavLst>
                                    </p:anim>
                                    <p:anim calcmode="lin" valueType="num">
                                      <p:cBhvr additive="base">
                                        <p:cTn id="30" dur="1500" fill="hold"/>
                                        <p:tgtEl>
                                          <p:spTgt spid="26"/>
                                        </p:tgtEl>
                                        <p:attrNameLst>
                                          <p:attrName>ppt_y</p:attrName>
                                        </p:attrNameLst>
                                      </p:cBhvr>
                                      <p:tavLst>
                                        <p:tav tm="0">
                                          <p:val>
                                            <p:strVal val="0-#ppt_h/2"/>
                                          </p:val>
                                        </p:tav>
                                        <p:tav tm="100000">
                                          <p:val>
                                            <p:strVal val="#ppt_y"/>
                                          </p:val>
                                        </p:tav>
                                      </p:tavLst>
                                    </p:anim>
                                  </p:childTnLst>
                                </p:cTn>
                              </p:par>
                              <p:par>
                                <p:cTn id="31" presetID="2" presetClass="entr" presetSubtype="1" repeatCount="0" fill="hold" grpId="0" nodeType="withEffect">
                                  <p:stCondLst>
                                    <p:cond delay="9500"/>
                                  </p:stCondLst>
                                  <p:iterate type="lt">
                                    <p:tmPct val="0"/>
                                  </p:iterate>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1500" fill="hold"/>
                                        <p:tgtEl>
                                          <p:spTgt spid="17"/>
                                        </p:tgtEl>
                                        <p:attrNameLst>
                                          <p:attrName>ppt_x</p:attrName>
                                        </p:attrNameLst>
                                      </p:cBhvr>
                                      <p:tavLst>
                                        <p:tav tm="0">
                                          <p:val>
                                            <p:strVal val="#ppt_x"/>
                                          </p:val>
                                        </p:tav>
                                        <p:tav tm="100000">
                                          <p:val>
                                            <p:strVal val="#ppt_x"/>
                                          </p:val>
                                        </p:tav>
                                      </p:tavLst>
                                    </p:anim>
                                    <p:anim calcmode="lin" valueType="num">
                                      <p:cBhvr additive="base">
                                        <p:cTn id="34" dur="1500" fill="hold"/>
                                        <p:tgtEl>
                                          <p:spTgt spid="17"/>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140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140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0-#ppt_h/2"/>
                                          </p:val>
                                        </p:tav>
                                        <p:tav tm="100000">
                                          <p:val>
                                            <p:strVal val="#ppt_y"/>
                                          </p:val>
                                        </p:tav>
                                      </p:tavLst>
                                    </p:anim>
                                  </p:childTnLst>
                                </p:cTn>
                              </p:par>
                              <p:par>
                                <p:cTn id="53" presetID="1" presetClass="mediacall" presetSubtype="0" fill="hold" nodeType="withEffect">
                                  <p:stCondLst>
                                    <p:cond delay="0"/>
                                  </p:stCondLst>
                                  <p:childTnLst>
                                    <p:cmd type="call" cmd="playFrom(0.0)">
                                      <p:cBhvr>
                                        <p:cTn id="54" dur="34176" fill="hold"/>
                                        <p:tgtEl>
                                          <p:spTgt spid="40"/>
                                        </p:tgtEl>
                                      </p:cBhvr>
                                    </p:cmd>
                                  </p:childTnLst>
                                </p:cTn>
                              </p:par>
                              <p:par>
                                <p:cTn id="55" presetID="2" presetClass="entr" presetSubtype="1" fill="hold" grpId="0" nodeType="withEffect">
                                  <p:stCondLst>
                                    <p:cond delay="450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3000" fill="hold"/>
                                        <p:tgtEl>
                                          <p:spTgt spid="19"/>
                                        </p:tgtEl>
                                        <p:attrNameLst>
                                          <p:attrName>ppt_x</p:attrName>
                                        </p:attrNameLst>
                                      </p:cBhvr>
                                      <p:tavLst>
                                        <p:tav tm="0">
                                          <p:val>
                                            <p:strVal val="#ppt_x"/>
                                          </p:val>
                                        </p:tav>
                                        <p:tav tm="100000">
                                          <p:val>
                                            <p:strVal val="#ppt_x"/>
                                          </p:val>
                                        </p:tav>
                                      </p:tavLst>
                                    </p:anim>
                                    <p:anim calcmode="lin" valueType="num">
                                      <p:cBhvr additive="base">
                                        <p:cTn id="58" dur="3000" fill="hold"/>
                                        <p:tgtEl>
                                          <p:spTgt spid="19"/>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450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3000" fill="hold"/>
                                        <p:tgtEl>
                                          <p:spTgt spid="10"/>
                                        </p:tgtEl>
                                        <p:attrNameLst>
                                          <p:attrName>ppt_x</p:attrName>
                                        </p:attrNameLst>
                                      </p:cBhvr>
                                      <p:tavLst>
                                        <p:tav tm="0">
                                          <p:val>
                                            <p:strVal val="#ppt_x"/>
                                          </p:val>
                                        </p:tav>
                                        <p:tav tm="100000">
                                          <p:val>
                                            <p:strVal val="#ppt_x"/>
                                          </p:val>
                                        </p:tav>
                                      </p:tavLst>
                                    </p:anim>
                                    <p:anim calcmode="lin" valueType="num">
                                      <p:cBhvr additive="base">
                                        <p:cTn id="62" dur="3000" fill="hold"/>
                                        <p:tgtEl>
                                          <p:spTgt spid="10"/>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950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1500" fill="hold"/>
                                        <p:tgtEl>
                                          <p:spTgt spid="20"/>
                                        </p:tgtEl>
                                        <p:attrNameLst>
                                          <p:attrName>ppt_x</p:attrName>
                                        </p:attrNameLst>
                                      </p:cBhvr>
                                      <p:tavLst>
                                        <p:tav tm="0">
                                          <p:val>
                                            <p:strVal val="#ppt_x"/>
                                          </p:val>
                                        </p:tav>
                                        <p:tav tm="100000">
                                          <p:val>
                                            <p:strVal val="#ppt_x"/>
                                          </p:val>
                                        </p:tav>
                                      </p:tavLst>
                                    </p:anim>
                                    <p:anim calcmode="lin" valueType="num">
                                      <p:cBhvr additive="base">
                                        <p:cTn id="66" dur="1500" fill="hold"/>
                                        <p:tgtEl>
                                          <p:spTgt spid="20"/>
                                        </p:tgtEl>
                                        <p:attrNameLst>
                                          <p:attrName>ppt_y</p:attrName>
                                        </p:attrNameLst>
                                      </p:cBhvr>
                                      <p:tavLst>
                                        <p:tav tm="0">
                                          <p:val>
                                            <p:strVal val="0-#ppt_h/2"/>
                                          </p:val>
                                        </p:tav>
                                        <p:tav tm="100000">
                                          <p:val>
                                            <p:strVal val="#ppt_y"/>
                                          </p:val>
                                        </p:tav>
                                      </p:tavLst>
                                    </p:anim>
                                  </p:childTnLst>
                                </p:cTn>
                              </p:par>
                              <p:par>
                                <p:cTn id="67" presetID="2" presetClass="entr" presetSubtype="1" fill="hold" grpId="0" nodeType="withEffect">
                                  <p:stCondLst>
                                    <p:cond delay="950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1500" fill="hold"/>
                                        <p:tgtEl>
                                          <p:spTgt spid="11"/>
                                        </p:tgtEl>
                                        <p:attrNameLst>
                                          <p:attrName>ppt_x</p:attrName>
                                        </p:attrNameLst>
                                      </p:cBhvr>
                                      <p:tavLst>
                                        <p:tav tm="0">
                                          <p:val>
                                            <p:strVal val="#ppt_x"/>
                                          </p:val>
                                        </p:tav>
                                        <p:tav tm="100000">
                                          <p:val>
                                            <p:strVal val="#ppt_x"/>
                                          </p:val>
                                        </p:tav>
                                      </p:tavLst>
                                    </p:anim>
                                    <p:anim calcmode="lin" valueType="num">
                                      <p:cBhvr additive="base">
                                        <p:cTn id="70" dur="1500" fill="hold"/>
                                        <p:tgtEl>
                                          <p:spTgt spid="11"/>
                                        </p:tgtEl>
                                        <p:attrNameLst>
                                          <p:attrName>ppt_y</p:attrName>
                                        </p:attrNameLst>
                                      </p:cBhvr>
                                      <p:tavLst>
                                        <p:tav tm="0">
                                          <p:val>
                                            <p:strVal val="0-#ppt_h/2"/>
                                          </p:val>
                                        </p:tav>
                                        <p:tav tm="100000">
                                          <p:val>
                                            <p:strVal val="#ppt_y"/>
                                          </p:val>
                                        </p:tav>
                                      </p:tavLst>
                                    </p:anim>
                                  </p:childTnLst>
                                </p:cTn>
                              </p:par>
                              <p:par>
                                <p:cTn id="71" presetID="2" presetClass="entr" presetSubtype="1" fill="hold" grpId="0" nodeType="withEffect">
                                  <p:stCondLst>
                                    <p:cond delay="1400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1400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1+#ppt_w/2"/>
                                          </p:val>
                                        </p:tav>
                                        <p:tav tm="100000">
                                          <p:val>
                                            <p:strVal val="#ppt_x"/>
                                          </p:val>
                                        </p:tav>
                                      </p:tavLst>
                                    </p:anim>
                                    <p:anim calcmode="lin" valueType="num">
                                      <p:cBhvr additive="base">
                                        <p:cTn id="84" dur="500" fill="hold"/>
                                        <p:tgtEl>
                                          <p:spTgt spid="9"/>
                                        </p:tgtEl>
                                        <p:attrNameLst>
                                          <p:attrName>ppt_y</p:attrName>
                                        </p:attrNameLst>
                                      </p:cBhvr>
                                      <p:tavLst>
                                        <p:tav tm="0">
                                          <p:val>
                                            <p:strVal val="#ppt_y"/>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additive="base">
                                        <p:cTn id="87" dur="500" fill="hold"/>
                                        <p:tgtEl>
                                          <p:spTgt spid="42"/>
                                        </p:tgtEl>
                                        <p:attrNameLst>
                                          <p:attrName>ppt_x</p:attrName>
                                        </p:attrNameLst>
                                      </p:cBhvr>
                                      <p:tavLst>
                                        <p:tav tm="0">
                                          <p:val>
                                            <p:strVal val="1+#ppt_w/2"/>
                                          </p:val>
                                        </p:tav>
                                        <p:tav tm="100000">
                                          <p:val>
                                            <p:strVal val="#ppt_x"/>
                                          </p:val>
                                        </p:tav>
                                      </p:tavLst>
                                    </p:anim>
                                    <p:anim calcmode="lin" valueType="num">
                                      <p:cBhvr additive="base">
                                        <p:cTn id="88" dur="500" fill="hold"/>
                                        <p:tgtEl>
                                          <p:spTgt spid="42"/>
                                        </p:tgtEl>
                                        <p:attrNameLst>
                                          <p:attrName>ppt_y</p:attrName>
                                        </p:attrNameLst>
                                      </p:cBhvr>
                                      <p:tavLst>
                                        <p:tav tm="0">
                                          <p:val>
                                            <p:strVal val="#ppt_y"/>
                                          </p:val>
                                        </p:tav>
                                        <p:tav tm="100000">
                                          <p:val>
                                            <p:strVal val="#ppt_y"/>
                                          </p:val>
                                        </p:tav>
                                      </p:tavLst>
                                    </p:anim>
                                  </p:childTnLst>
                                </p:cTn>
                              </p:par>
                              <p:par>
                                <p:cTn id="89" presetID="1" presetClass="mediacall" presetSubtype="0" fill="hold" nodeType="withEffect">
                                  <p:stCondLst>
                                    <p:cond delay="0"/>
                                  </p:stCondLst>
                                  <p:childTnLst>
                                    <p:cmd type="call" cmd="playFrom(0.0)">
                                      <p:cBhvr>
                                        <p:cTn id="90" dur="11885" fill="hold"/>
                                        <p:tgtEl>
                                          <p:spTgt spid="42"/>
                                        </p:tgtEl>
                                      </p:cBhvr>
                                    </p:cmd>
                                  </p:childTnLst>
                                </p:cTn>
                              </p:par>
                              <p:par>
                                <p:cTn id="91" presetID="2" presetClass="entr" presetSubtype="1" fill="hold" grpId="0" nodeType="withEffect">
                                  <p:stCondLst>
                                    <p:cond delay="450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3000" fill="hold"/>
                                        <p:tgtEl>
                                          <p:spTgt spid="22"/>
                                        </p:tgtEl>
                                        <p:attrNameLst>
                                          <p:attrName>ppt_x</p:attrName>
                                        </p:attrNameLst>
                                      </p:cBhvr>
                                      <p:tavLst>
                                        <p:tav tm="0">
                                          <p:val>
                                            <p:strVal val="#ppt_x"/>
                                          </p:val>
                                        </p:tav>
                                        <p:tav tm="100000">
                                          <p:val>
                                            <p:strVal val="#ppt_x"/>
                                          </p:val>
                                        </p:tav>
                                      </p:tavLst>
                                    </p:anim>
                                    <p:anim calcmode="lin" valueType="num">
                                      <p:cBhvr additive="base">
                                        <p:cTn id="94" dur="3000" fill="hold"/>
                                        <p:tgtEl>
                                          <p:spTgt spid="22"/>
                                        </p:tgtEl>
                                        <p:attrNameLst>
                                          <p:attrName>ppt_y</p:attrName>
                                        </p:attrNameLst>
                                      </p:cBhvr>
                                      <p:tavLst>
                                        <p:tav tm="0">
                                          <p:val>
                                            <p:strVal val="0-#ppt_h/2"/>
                                          </p:val>
                                        </p:tav>
                                        <p:tav tm="100000">
                                          <p:val>
                                            <p:strVal val="#ppt_y"/>
                                          </p:val>
                                        </p:tav>
                                      </p:tavLst>
                                    </p:anim>
                                  </p:childTnLst>
                                </p:cTn>
                              </p:par>
                              <p:par>
                                <p:cTn id="95" presetID="2" presetClass="entr" presetSubtype="1" fill="hold" grpId="0" nodeType="withEffect">
                                  <p:stCondLst>
                                    <p:cond delay="450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3000" fill="hold"/>
                                        <p:tgtEl>
                                          <p:spTgt spid="13"/>
                                        </p:tgtEl>
                                        <p:attrNameLst>
                                          <p:attrName>ppt_x</p:attrName>
                                        </p:attrNameLst>
                                      </p:cBhvr>
                                      <p:tavLst>
                                        <p:tav tm="0">
                                          <p:val>
                                            <p:strVal val="#ppt_x"/>
                                          </p:val>
                                        </p:tav>
                                        <p:tav tm="100000">
                                          <p:val>
                                            <p:strVal val="#ppt_x"/>
                                          </p:val>
                                        </p:tav>
                                      </p:tavLst>
                                    </p:anim>
                                    <p:anim calcmode="lin" valueType="num">
                                      <p:cBhvr additive="base">
                                        <p:cTn id="98" dur="3000" fill="hold"/>
                                        <p:tgtEl>
                                          <p:spTgt spid="13"/>
                                        </p:tgtEl>
                                        <p:attrNameLst>
                                          <p:attrName>ppt_y</p:attrName>
                                        </p:attrNameLst>
                                      </p:cBhvr>
                                      <p:tavLst>
                                        <p:tav tm="0">
                                          <p:val>
                                            <p:strVal val="0-#ppt_h/2"/>
                                          </p:val>
                                        </p:tav>
                                        <p:tav tm="100000">
                                          <p:val>
                                            <p:strVal val="#ppt_y"/>
                                          </p:val>
                                        </p:tav>
                                      </p:tavLst>
                                    </p:anim>
                                  </p:childTnLst>
                                </p:cTn>
                              </p:par>
                              <p:par>
                                <p:cTn id="99" presetID="2" presetClass="entr" presetSubtype="1" fill="hold" grpId="0" nodeType="withEffect">
                                  <p:stCondLst>
                                    <p:cond delay="950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1500" fill="hold"/>
                                        <p:tgtEl>
                                          <p:spTgt spid="23"/>
                                        </p:tgtEl>
                                        <p:attrNameLst>
                                          <p:attrName>ppt_x</p:attrName>
                                        </p:attrNameLst>
                                      </p:cBhvr>
                                      <p:tavLst>
                                        <p:tav tm="0">
                                          <p:val>
                                            <p:strVal val="#ppt_x"/>
                                          </p:val>
                                        </p:tav>
                                        <p:tav tm="100000">
                                          <p:val>
                                            <p:strVal val="#ppt_x"/>
                                          </p:val>
                                        </p:tav>
                                      </p:tavLst>
                                    </p:anim>
                                    <p:anim calcmode="lin" valueType="num">
                                      <p:cBhvr additive="base">
                                        <p:cTn id="102" dur="1500" fill="hold"/>
                                        <p:tgtEl>
                                          <p:spTgt spid="23"/>
                                        </p:tgtEl>
                                        <p:attrNameLst>
                                          <p:attrName>ppt_y</p:attrName>
                                        </p:attrNameLst>
                                      </p:cBhvr>
                                      <p:tavLst>
                                        <p:tav tm="0">
                                          <p:val>
                                            <p:strVal val="0-#ppt_h/2"/>
                                          </p:val>
                                        </p:tav>
                                        <p:tav tm="100000">
                                          <p:val>
                                            <p:strVal val="#ppt_y"/>
                                          </p:val>
                                        </p:tav>
                                      </p:tavLst>
                                    </p:anim>
                                  </p:childTnLst>
                                </p:cTn>
                              </p:par>
                              <p:par>
                                <p:cTn id="103" presetID="2" presetClass="entr" presetSubtype="1" fill="hold" grpId="0" nodeType="withEffect">
                                  <p:stCondLst>
                                    <p:cond delay="9500"/>
                                  </p:stCondLst>
                                  <p:childTnLst>
                                    <p:set>
                                      <p:cBhvr>
                                        <p:cTn id="104" dur="1" fill="hold">
                                          <p:stCondLst>
                                            <p:cond delay="0"/>
                                          </p:stCondLst>
                                        </p:cTn>
                                        <p:tgtEl>
                                          <p:spTgt spid="14"/>
                                        </p:tgtEl>
                                        <p:attrNameLst>
                                          <p:attrName>style.visibility</p:attrName>
                                        </p:attrNameLst>
                                      </p:cBhvr>
                                      <p:to>
                                        <p:strVal val="visible"/>
                                      </p:to>
                                    </p:set>
                                    <p:anim calcmode="lin" valueType="num">
                                      <p:cBhvr additive="base">
                                        <p:cTn id="105" dur="1500" fill="hold"/>
                                        <p:tgtEl>
                                          <p:spTgt spid="14"/>
                                        </p:tgtEl>
                                        <p:attrNameLst>
                                          <p:attrName>ppt_x</p:attrName>
                                        </p:attrNameLst>
                                      </p:cBhvr>
                                      <p:tavLst>
                                        <p:tav tm="0">
                                          <p:val>
                                            <p:strVal val="#ppt_x"/>
                                          </p:val>
                                        </p:tav>
                                        <p:tav tm="100000">
                                          <p:val>
                                            <p:strVal val="#ppt_x"/>
                                          </p:val>
                                        </p:tav>
                                      </p:tavLst>
                                    </p:anim>
                                    <p:anim calcmode="lin" valueType="num">
                                      <p:cBhvr additive="base">
                                        <p:cTn id="106" dur="1500" fill="hold"/>
                                        <p:tgtEl>
                                          <p:spTgt spid="14"/>
                                        </p:tgtEl>
                                        <p:attrNameLst>
                                          <p:attrName>ppt_y</p:attrName>
                                        </p:attrNameLst>
                                      </p:cBhvr>
                                      <p:tavLst>
                                        <p:tav tm="0">
                                          <p:val>
                                            <p:strVal val="0-#ppt_h/2"/>
                                          </p:val>
                                        </p:tav>
                                        <p:tav tm="100000">
                                          <p:val>
                                            <p:strVal val="#ppt_y"/>
                                          </p:val>
                                        </p:tav>
                                      </p:tavLst>
                                    </p:anim>
                                  </p:childTnLst>
                                </p:cTn>
                              </p:par>
                              <p:par>
                                <p:cTn id="107" presetID="2" presetClass="entr" presetSubtype="1" fill="hold" grpId="0" nodeType="withEffect">
                                  <p:stCondLst>
                                    <p:cond delay="1400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500" fill="hold"/>
                                        <p:tgtEl>
                                          <p:spTgt spid="24"/>
                                        </p:tgtEl>
                                        <p:attrNameLst>
                                          <p:attrName>ppt_x</p:attrName>
                                        </p:attrNameLst>
                                      </p:cBhvr>
                                      <p:tavLst>
                                        <p:tav tm="0">
                                          <p:val>
                                            <p:strVal val="#ppt_x"/>
                                          </p:val>
                                        </p:tav>
                                        <p:tav tm="100000">
                                          <p:val>
                                            <p:strVal val="#ppt_x"/>
                                          </p:val>
                                        </p:tav>
                                      </p:tavLst>
                                    </p:anim>
                                    <p:anim calcmode="lin" valueType="num">
                                      <p:cBhvr additive="base">
                                        <p:cTn id="110" dur="500" fill="hold"/>
                                        <p:tgtEl>
                                          <p:spTgt spid="24"/>
                                        </p:tgtEl>
                                        <p:attrNameLst>
                                          <p:attrName>ppt_y</p:attrName>
                                        </p:attrNameLst>
                                      </p:cBhvr>
                                      <p:tavLst>
                                        <p:tav tm="0">
                                          <p:val>
                                            <p:strVal val="0-#ppt_h/2"/>
                                          </p:val>
                                        </p:tav>
                                        <p:tav tm="100000">
                                          <p:val>
                                            <p:strVal val="#ppt_y"/>
                                          </p:val>
                                        </p:tav>
                                      </p:tavLst>
                                    </p:anim>
                                  </p:childTnLst>
                                </p:cTn>
                              </p:par>
                              <p:par>
                                <p:cTn id="111" presetID="2" presetClass="entr" presetSubtype="1" fill="hold" grpId="0" nodeType="withEffect">
                                  <p:stCondLst>
                                    <p:cond delay="14000"/>
                                  </p:stCondLst>
                                  <p:childTnLst>
                                    <p:set>
                                      <p:cBhvr>
                                        <p:cTn id="112" dur="1" fill="hold">
                                          <p:stCondLst>
                                            <p:cond delay="0"/>
                                          </p:stCondLst>
                                        </p:cTn>
                                        <p:tgtEl>
                                          <p:spTgt spid="15"/>
                                        </p:tgtEl>
                                        <p:attrNameLst>
                                          <p:attrName>style.visibility</p:attrName>
                                        </p:attrNameLst>
                                      </p:cBhvr>
                                      <p:to>
                                        <p:strVal val="visible"/>
                                      </p:to>
                                    </p:set>
                                    <p:anim calcmode="lin" valueType="num">
                                      <p:cBhvr additive="base">
                                        <p:cTn id="113" dur="500" fill="hold"/>
                                        <p:tgtEl>
                                          <p:spTgt spid="15"/>
                                        </p:tgtEl>
                                        <p:attrNameLst>
                                          <p:attrName>ppt_x</p:attrName>
                                        </p:attrNameLst>
                                      </p:cBhvr>
                                      <p:tavLst>
                                        <p:tav tm="0">
                                          <p:val>
                                            <p:strVal val="#ppt_x"/>
                                          </p:val>
                                        </p:tav>
                                        <p:tav tm="100000">
                                          <p:val>
                                            <p:strVal val="#ppt_x"/>
                                          </p:val>
                                        </p:tav>
                                      </p:tavLst>
                                    </p:anim>
                                    <p:anim calcmode="lin" valueType="num">
                                      <p:cBhvr additive="base">
                                        <p:cTn id="1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xit" presetSubtype="4" fill="hold" grpId="1" nodeType="clickEffect">
                                  <p:stCondLst>
                                    <p:cond delay="0"/>
                                  </p:stCondLst>
                                  <p:childTnLst>
                                    <p:anim calcmode="lin" valueType="num">
                                      <p:cBhvr additive="base">
                                        <p:cTn id="118" dur="500"/>
                                        <p:tgtEl>
                                          <p:spTgt spid="26"/>
                                        </p:tgtEl>
                                        <p:attrNameLst>
                                          <p:attrName>ppt_x</p:attrName>
                                        </p:attrNameLst>
                                      </p:cBhvr>
                                      <p:tavLst>
                                        <p:tav tm="0">
                                          <p:val>
                                            <p:strVal val="ppt_x"/>
                                          </p:val>
                                        </p:tav>
                                        <p:tav tm="100000">
                                          <p:val>
                                            <p:strVal val="ppt_x"/>
                                          </p:val>
                                        </p:tav>
                                      </p:tavLst>
                                    </p:anim>
                                    <p:anim calcmode="lin" valueType="num">
                                      <p:cBhvr additive="base">
                                        <p:cTn id="119" dur="500"/>
                                        <p:tgtEl>
                                          <p:spTgt spid="26"/>
                                        </p:tgtEl>
                                        <p:attrNameLst>
                                          <p:attrName>ppt_y</p:attrName>
                                        </p:attrNameLst>
                                      </p:cBhvr>
                                      <p:tavLst>
                                        <p:tav tm="0">
                                          <p:val>
                                            <p:strVal val="ppt_y"/>
                                          </p:val>
                                        </p:tav>
                                        <p:tav tm="100000">
                                          <p:val>
                                            <p:strVal val="1+ppt_h/2"/>
                                          </p:val>
                                        </p:tav>
                                      </p:tavLst>
                                    </p:anim>
                                    <p:set>
                                      <p:cBhvr>
                                        <p:cTn id="120"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12" name="drumroll.wav"/>
                                        </p:tgtEl>
                                      </p:cMediaNode>
                                    </p:audio>
                                  </p:subTnLst>
                                </p:cTn>
                              </p:par>
                              <p:par>
                                <p:cTn id="121" presetID="2" presetClass="exit" presetSubtype="4" fill="hold" grpId="1" nodeType="withEffect">
                                  <p:stCondLst>
                                    <p:cond delay="0"/>
                                  </p:stCondLst>
                                  <p:childTnLst>
                                    <p:anim calcmode="lin" valueType="num">
                                      <p:cBhvr additive="base">
                                        <p:cTn id="122" dur="500"/>
                                        <p:tgtEl>
                                          <p:spTgt spid="25"/>
                                        </p:tgtEl>
                                        <p:attrNameLst>
                                          <p:attrName>ppt_x</p:attrName>
                                        </p:attrNameLst>
                                      </p:cBhvr>
                                      <p:tavLst>
                                        <p:tav tm="0">
                                          <p:val>
                                            <p:strVal val="ppt_x"/>
                                          </p:val>
                                        </p:tav>
                                        <p:tav tm="100000">
                                          <p:val>
                                            <p:strVal val="ppt_x"/>
                                          </p:val>
                                        </p:tav>
                                      </p:tavLst>
                                    </p:anim>
                                    <p:anim calcmode="lin" valueType="num">
                                      <p:cBhvr additive="base">
                                        <p:cTn id="123" dur="500"/>
                                        <p:tgtEl>
                                          <p:spTgt spid="25"/>
                                        </p:tgtEl>
                                        <p:attrNameLst>
                                          <p:attrName>ppt_y</p:attrName>
                                        </p:attrNameLst>
                                      </p:cBhvr>
                                      <p:tavLst>
                                        <p:tav tm="0">
                                          <p:val>
                                            <p:strVal val="ppt_y"/>
                                          </p:val>
                                        </p:tav>
                                        <p:tav tm="100000">
                                          <p:val>
                                            <p:strVal val="1+ppt_h/2"/>
                                          </p:val>
                                        </p:tav>
                                      </p:tavLst>
                                    </p:anim>
                                    <p:set>
                                      <p:cBhvr>
                                        <p:cTn id="124" dur="1" fill="hold">
                                          <p:stCondLst>
                                            <p:cond delay="499"/>
                                          </p:stCondLst>
                                        </p:cTn>
                                        <p:tgtEl>
                                          <p:spTgt spid="2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27"/>
                                        </p:tgtEl>
                                        <p:attrNameLst>
                                          <p:attrName>ppt_x</p:attrName>
                                        </p:attrNameLst>
                                      </p:cBhvr>
                                      <p:tavLst>
                                        <p:tav tm="0">
                                          <p:val>
                                            <p:strVal val="ppt_x"/>
                                          </p:val>
                                        </p:tav>
                                        <p:tav tm="100000">
                                          <p:val>
                                            <p:strVal val="ppt_x"/>
                                          </p:val>
                                        </p:tav>
                                      </p:tavLst>
                                    </p:anim>
                                    <p:anim calcmode="lin" valueType="num">
                                      <p:cBhvr additive="base">
                                        <p:cTn id="127" dur="500"/>
                                        <p:tgtEl>
                                          <p:spTgt spid="27"/>
                                        </p:tgtEl>
                                        <p:attrNameLst>
                                          <p:attrName>ppt_y</p:attrName>
                                        </p:attrNameLst>
                                      </p:cBhvr>
                                      <p:tavLst>
                                        <p:tav tm="0">
                                          <p:val>
                                            <p:strVal val="ppt_y"/>
                                          </p:val>
                                        </p:tav>
                                        <p:tav tm="100000">
                                          <p:val>
                                            <p:strVal val="1+ppt_h/2"/>
                                          </p:val>
                                        </p:tav>
                                      </p:tavLst>
                                    </p:anim>
                                    <p:set>
                                      <p:cBhvr>
                                        <p:cTn id="128" dur="1" fill="hold">
                                          <p:stCondLst>
                                            <p:cond delay="499"/>
                                          </p:stCondLst>
                                        </p:cTn>
                                        <p:tgtEl>
                                          <p:spTgt spid="27"/>
                                        </p:tgtEl>
                                        <p:attrNameLst>
                                          <p:attrName>style.visibility</p:attrName>
                                        </p:attrNameLst>
                                      </p:cBhvr>
                                      <p:to>
                                        <p:strVal val="hidden"/>
                                      </p:to>
                                    </p:set>
                                  </p:childTnLst>
                                </p:cTn>
                              </p:par>
                              <p:par>
                                <p:cTn id="129" presetID="2" presetClass="entr" presetSubtype="1" fill="hold" grpId="0" nodeType="withEffect">
                                  <p:stCondLst>
                                    <p:cond delay="150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500" fill="hold"/>
                                        <p:tgtEl>
                                          <p:spTgt spid="31"/>
                                        </p:tgtEl>
                                        <p:attrNameLst>
                                          <p:attrName>ppt_x</p:attrName>
                                        </p:attrNameLst>
                                      </p:cBhvr>
                                      <p:tavLst>
                                        <p:tav tm="0">
                                          <p:val>
                                            <p:strVal val="#ppt_x"/>
                                          </p:val>
                                        </p:tav>
                                        <p:tav tm="100000">
                                          <p:val>
                                            <p:strVal val="#ppt_x"/>
                                          </p:val>
                                        </p:tav>
                                      </p:tavLst>
                                    </p:anim>
                                    <p:anim calcmode="lin" valueType="num">
                                      <p:cBhvr additive="base">
                                        <p:cTn id="132" dur="500" fill="hold"/>
                                        <p:tgtEl>
                                          <p:spTgt spid="3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9"/>
                                            </p:cond>
                                          </p:stCondLst>
                                          <p:endCondLst>
                                            <p:cond evt="onStopAudio" delay="0">
                                              <p:tgtEl>
                                                <p:sldTgt/>
                                              </p:tgtEl>
                                            </p:cond>
                                          </p:endCondLst>
                                        </p:cTn>
                                        <p:tgtEl>
                                          <p:sndTgt r:embed="rId12" name="drumroll.wav"/>
                                        </p:tgtEl>
                                      </p:cMediaNode>
                                    </p:audio>
                                  </p:subTnLst>
                                </p:cTn>
                              </p:par>
                              <p:par>
                                <p:cTn id="133" presetID="35" presetClass="emph" presetSubtype="0" repeatCount="3000" fill="hold" grpId="1" nodeType="withEffect">
                                  <p:stCondLst>
                                    <p:cond delay="2000"/>
                                  </p:stCondLst>
                                  <p:iterate type="lt">
                                    <p:tmPct val="0"/>
                                  </p:iterate>
                                  <p:childTnLst>
                                    <p:anim calcmode="discrete" valueType="str">
                                      <p:cBhvr>
                                        <p:cTn id="134" dur="500" fill="hold"/>
                                        <p:tgtEl>
                                          <p:spTgt spid="17"/>
                                        </p:tgtEl>
                                        <p:attrNameLst>
                                          <p:attrName>style.visibility</p:attrName>
                                        </p:attrNameLst>
                                      </p:cBhvr>
                                      <p:tavLst>
                                        <p:tav tm="0">
                                          <p:val>
                                            <p:strVal val="hidden"/>
                                          </p:val>
                                        </p:tav>
                                        <p:tav tm="50000">
                                          <p:val>
                                            <p:strVal val="visible"/>
                                          </p:val>
                                        </p:tav>
                                      </p:tavLst>
                                    </p:anim>
                                  </p:childTnLst>
                                </p:cTn>
                              </p:par>
                              <p:par>
                                <p:cTn id="135" presetID="2" presetClass="exit" presetSubtype="4" fill="hold" grpId="1" nodeType="withEffect">
                                  <p:stCondLst>
                                    <p:cond delay="1500"/>
                                  </p:stCondLst>
                                  <p:childTnLst>
                                    <p:anim calcmode="lin" valueType="num">
                                      <p:cBhvr additive="base">
                                        <p:cTn id="136" dur="500"/>
                                        <p:tgtEl>
                                          <p:spTgt spid="16"/>
                                        </p:tgtEl>
                                        <p:attrNameLst>
                                          <p:attrName>ppt_x</p:attrName>
                                        </p:attrNameLst>
                                      </p:cBhvr>
                                      <p:tavLst>
                                        <p:tav tm="0">
                                          <p:val>
                                            <p:strVal val="ppt_x"/>
                                          </p:val>
                                        </p:tav>
                                        <p:tav tm="100000">
                                          <p:val>
                                            <p:strVal val="ppt_x"/>
                                          </p:val>
                                        </p:tav>
                                      </p:tavLst>
                                    </p:anim>
                                    <p:anim calcmode="lin" valueType="num">
                                      <p:cBhvr additive="base">
                                        <p:cTn id="137" dur="500"/>
                                        <p:tgtEl>
                                          <p:spTgt spid="16"/>
                                        </p:tgtEl>
                                        <p:attrNameLst>
                                          <p:attrName>ppt_y</p:attrName>
                                        </p:attrNameLst>
                                      </p:cBhvr>
                                      <p:tavLst>
                                        <p:tav tm="0">
                                          <p:val>
                                            <p:strVal val="ppt_y"/>
                                          </p:val>
                                        </p:tav>
                                        <p:tav tm="100000">
                                          <p:val>
                                            <p:strVal val="1+ppt_h/2"/>
                                          </p:val>
                                        </p:tav>
                                      </p:tavLst>
                                    </p:anim>
                                    <p:set>
                                      <p:cBhvr>
                                        <p:cTn id="138" dur="1" fill="hold">
                                          <p:stCondLst>
                                            <p:cond delay="499"/>
                                          </p:stCondLst>
                                        </p:cTn>
                                        <p:tgtEl>
                                          <p:spTgt spid="16"/>
                                        </p:tgtEl>
                                        <p:attrNameLst>
                                          <p:attrName>style.visibility</p:attrName>
                                        </p:attrNameLst>
                                      </p:cBhvr>
                                      <p:to>
                                        <p:strVal val="hidden"/>
                                      </p:to>
                                    </p:set>
                                  </p:childTnLst>
                                </p:cTn>
                              </p:par>
                              <p:par>
                                <p:cTn id="139" presetID="2" presetClass="exit" presetSubtype="4" fill="hold" grpId="1" nodeType="withEffect">
                                  <p:stCondLst>
                                    <p:cond delay="1500"/>
                                  </p:stCondLst>
                                  <p:childTnLst>
                                    <p:anim calcmode="lin" valueType="num">
                                      <p:cBhvr additive="base">
                                        <p:cTn id="140" dur="500"/>
                                        <p:tgtEl>
                                          <p:spTgt spid="18"/>
                                        </p:tgtEl>
                                        <p:attrNameLst>
                                          <p:attrName>ppt_x</p:attrName>
                                        </p:attrNameLst>
                                      </p:cBhvr>
                                      <p:tavLst>
                                        <p:tav tm="0">
                                          <p:val>
                                            <p:strVal val="ppt_x"/>
                                          </p:val>
                                        </p:tav>
                                        <p:tav tm="100000">
                                          <p:val>
                                            <p:strVal val="ppt_x"/>
                                          </p:val>
                                        </p:tav>
                                      </p:tavLst>
                                    </p:anim>
                                    <p:anim calcmode="lin" valueType="num">
                                      <p:cBhvr additive="base">
                                        <p:cTn id="141" dur="500"/>
                                        <p:tgtEl>
                                          <p:spTgt spid="18"/>
                                        </p:tgtEl>
                                        <p:attrNameLst>
                                          <p:attrName>ppt_y</p:attrName>
                                        </p:attrNameLst>
                                      </p:cBhvr>
                                      <p:tavLst>
                                        <p:tav tm="0">
                                          <p:val>
                                            <p:strVal val="ppt_y"/>
                                          </p:val>
                                        </p:tav>
                                        <p:tav tm="100000">
                                          <p:val>
                                            <p:strVal val="1+ppt_h/2"/>
                                          </p:val>
                                        </p:tav>
                                      </p:tavLst>
                                    </p:anim>
                                    <p:set>
                                      <p:cBhvr>
                                        <p:cTn id="142" dur="1" fill="hold">
                                          <p:stCondLst>
                                            <p:cond delay="499"/>
                                          </p:stCondLst>
                                        </p:cTn>
                                        <p:tgtEl>
                                          <p:spTgt spid="1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 presetClass="exit" presetSubtype="4" fill="hold" grpId="1" nodeType="clickEffect">
                                  <p:stCondLst>
                                    <p:cond delay="0"/>
                                  </p:stCondLst>
                                  <p:childTnLst>
                                    <p:anim calcmode="lin" valueType="num">
                                      <p:cBhvr additive="base">
                                        <p:cTn id="146" dur="500"/>
                                        <p:tgtEl>
                                          <p:spTgt spid="19"/>
                                        </p:tgtEl>
                                        <p:attrNameLst>
                                          <p:attrName>ppt_x</p:attrName>
                                        </p:attrNameLst>
                                      </p:cBhvr>
                                      <p:tavLst>
                                        <p:tav tm="0">
                                          <p:val>
                                            <p:strVal val="ppt_x"/>
                                          </p:val>
                                        </p:tav>
                                        <p:tav tm="100000">
                                          <p:val>
                                            <p:strVal val="ppt_x"/>
                                          </p:val>
                                        </p:tav>
                                      </p:tavLst>
                                    </p:anim>
                                    <p:anim calcmode="lin" valueType="num">
                                      <p:cBhvr additive="base">
                                        <p:cTn id="147" dur="500"/>
                                        <p:tgtEl>
                                          <p:spTgt spid="19"/>
                                        </p:tgtEl>
                                        <p:attrNameLst>
                                          <p:attrName>ppt_y</p:attrName>
                                        </p:attrNameLst>
                                      </p:cBhvr>
                                      <p:tavLst>
                                        <p:tav tm="0">
                                          <p:val>
                                            <p:strVal val="ppt_y"/>
                                          </p:val>
                                        </p:tav>
                                        <p:tav tm="100000">
                                          <p:val>
                                            <p:strVal val="1+ppt_h/2"/>
                                          </p:val>
                                        </p:tav>
                                      </p:tavLst>
                                    </p:anim>
                                    <p:set>
                                      <p:cBhvr>
                                        <p:cTn id="14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12" name="drumroll.wav"/>
                                        </p:tgtEl>
                                      </p:cMediaNode>
                                    </p:audio>
                                  </p:subTnLst>
                                </p:cTn>
                              </p:par>
                              <p:par>
                                <p:cTn id="149" presetID="2" presetClass="exit" presetSubtype="4" fill="hold" grpId="1" nodeType="withEffect">
                                  <p:stCondLst>
                                    <p:cond delay="0"/>
                                  </p:stCondLst>
                                  <p:childTnLst>
                                    <p:anim calcmode="lin" valueType="num">
                                      <p:cBhvr additive="base">
                                        <p:cTn id="150" dur="500"/>
                                        <p:tgtEl>
                                          <p:spTgt spid="20"/>
                                        </p:tgtEl>
                                        <p:attrNameLst>
                                          <p:attrName>ppt_x</p:attrName>
                                        </p:attrNameLst>
                                      </p:cBhvr>
                                      <p:tavLst>
                                        <p:tav tm="0">
                                          <p:val>
                                            <p:strVal val="ppt_x"/>
                                          </p:val>
                                        </p:tav>
                                        <p:tav tm="100000">
                                          <p:val>
                                            <p:strVal val="ppt_x"/>
                                          </p:val>
                                        </p:tav>
                                      </p:tavLst>
                                    </p:anim>
                                    <p:anim calcmode="lin" valueType="num">
                                      <p:cBhvr additive="base">
                                        <p:cTn id="151" dur="500"/>
                                        <p:tgtEl>
                                          <p:spTgt spid="20"/>
                                        </p:tgtEl>
                                        <p:attrNameLst>
                                          <p:attrName>ppt_y</p:attrName>
                                        </p:attrNameLst>
                                      </p:cBhvr>
                                      <p:tavLst>
                                        <p:tav tm="0">
                                          <p:val>
                                            <p:strVal val="ppt_y"/>
                                          </p:val>
                                        </p:tav>
                                        <p:tav tm="100000">
                                          <p:val>
                                            <p:strVal val="1+ppt_h/2"/>
                                          </p:val>
                                        </p:tav>
                                      </p:tavLst>
                                    </p:anim>
                                    <p:set>
                                      <p:cBhvr>
                                        <p:cTn id="152" dur="1" fill="hold">
                                          <p:stCondLst>
                                            <p:cond delay="499"/>
                                          </p:stCondLst>
                                        </p:cTn>
                                        <p:tgtEl>
                                          <p:spTgt spid="20"/>
                                        </p:tgtEl>
                                        <p:attrNameLst>
                                          <p:attrName>style.visibility</p:attrName>
                                        </p:attrNameLst>
                                      </p:cBhvr>
                                      <p:to>
                                        <p:strVal val="hidden"/>
                                      </p:to>
                                    </p:set>
                                  </p:childTnLst>
                                </p:cTn>
                              </p:par>
                              <p:par>
                                <p:cTn id="153" presetID="2" presetClass="exit" presetSubtype="4" fill="hold" grpId="1" nodeType="withEffect">
                                  <p:stCondLst>
                                    <p:cond delay="0"/>
                                  </p:stCondLst>
                                  <p:childTnLst>
                                    <p:anim calcmode="lin" valueType="num">
                                      <p:cBhvr additive="base">
                                        <p:cTn id="154" dur="500"/>
                                        <p:tgtEl>
                                          <p:spTgt spid="21"/>
                                        </p:tgtEl>
                                        <p:attrNameLst>
                                          <p:attrName>ppt_x</p:attrName>
                                        </p:attrNameLst>
                                      </p:cBhvr>
                                      <p:tavLst>
                                        <p:tav tm="0">
                                          <p:val>
                                            <p:strVal val="ppt_x"/>
                                          </p:val>
                                        </p:tav>
                                        <p:tav tm="100000">
                                          <p:val>
                                            <p:strVal val="ppt_x"/>
                                          </p:val>
                                        </p:tav>
                                      </p:tavLst>
                                    </p:anim>
                                    <p:anim calcmode="lin" valueType="num">
                                      <p:cBhvr additive="base">
                                        <p:cTn id="155" dur="500"/>
                                        <p:tgtEl>
                                          <p:spTgt spid="21"/>
                                        </p:tgtEl>
                                        <p:attrNameLst>
                                          <p:attrName>ppt_y</p:attrName>
                                        </p:attrNameLst>
                                      </p:cBhvr>
                                      <p:tavLst>
                                        <p:tav tm="0">
                                          <p:val>
                                            <p:strVal val="ppt_y"/>
                                          </p:val>
                                        </p:tav>
                                        <p:tav tm="100000">
                                          <p:val>
                                            <p:strVal val="1+ppt_h/2"/>
                                          </p:val>
                                        </p:tav>
                                      </p:tavLst>
                                    </p:anim>
                                    <p:set>
                                      <p:cBhvr>
                                        <p:cTn id="156" dur="1" fill="hold">
                                          <p:stCondLst>
                                            <p:cond delay="499"/>
                                          </p:stCondLst>
                                        </p:cTn>
                                        <p:tgtEl>
                                          <p:spTgt spid="21"/>
                                        </p:tgtEl>
                                        <p:attrNameLst>
                                          <p:attrName>style.visibility</p:attrName>
                                        </p:attrNameLst>
                                      </p:cBhvr>
                                      <p:to>
                                        <p:strVal val="hidden"/>
                                      </p:to>
                                    </p:set>
                                  </p:childTnLst>
                                </p:cTn>
                              </p:par>
                              <p:par>
                                <p:cTn id="157" presetID="2" presetClass="entr" presetSubtype="1" fill="hold" grpId="0" nodeType="withEffect">
                                  <p:stCondLst>
                                    <p:cond delay="1500"/>
                                  </p:stCondLst>
                                  <p:childTnLst>
                                    <p:set>
                                      <p:cBhvr>
                                        <p:cTn id="158" dur="1" fill="hold">
                                          <p:stCondLst>
                                            <p:cond delay="0"/>
                                          </p:stCondLst>
                                        </p:cTn>
                                        <p:tgtEl>
                                          <p:spTgt spid="32"/>
                                        </p:tgtEl>
                                        <p:attrNameLst>
                                          <p:attrName>style.visibility</p:attrName>
                                        </p:attrNameLst>
                                      </p:cBhvr>
                                      <p:to>
                                        <p:strVal val="visible"/>
                                      </p:to>
                                    </p:set>
                                    <p:anim calcmode="lin" valueType="num">
                                      <p:cBhvr additive="base">
                                        <p:cTn id="159" dur="500" fill="hold"/>
                                        <p:tgtEl>
                                          <p:spTgt spid="32"/>
                                        </p:tgtEl>
                                        <p:attrNameLst>
                                          <p:attrName>ppt_x</p:attrName>
                                        </p:attrNameLst>
                                      </p:cBhvr>
                                      <p:tavLst>
                                        <p:tav tm="0">
                                          <p:val>
                                            <p:strVal val="#ppt_x"/>
                                          </p:val>
                                        </p:tav>
                                        <p:tav tm="100000">
                                          <p:val>
                                            <p:strVal val="#ppt_x"/>
                                          </p:val>
                                        </p:tav>
                                      </p:tavLst>
                                    </p:anim>
                                    <p:anim calcmode="lin" valueType="num">
                                      <p:cBhvr additive="base">
                                        <p:cTn id="160" dur="500" fill="hold"/>
                                        <p:tgtEl>
                                          <p:spTgt spid="3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12" name="drumroll.wav"/>
                                        </p:tgtEl>
                                      </p:cMediaNode>
                                    </p:audio>
                                  </p:subTnLst>
                                </p:cTn>
                              </p:par>
                              <p:par>
                                <p:cTn id="161" presetID="35" presetClass="emph" presetSubtype="0" repeatCount="3000" fill="hold" grpId="1" nodeType="withEffect">
                                  <p:stCondLst>
                                    <p:cond delay="2000"/>
                                  </p:stCondLst>
                                  <p:childTnLst>
                                    <p:anim calcmode="discrete" valueType="str">
                                      <p:cBhvr>
                                        <p:cTn id="162" dur="500" fill="hold"/>
                                        <p:tgtEl>
                                          <p:spTgt spid="10"/>
                                        </p:tgtEl>
                                        <p:attrNameLst>
                                          <p:attrName>style.visibility</p:attrName>
                                        </p:attrNameLst>
                                      </p:cBhvr>
                                      <p:tavLst>
                                        <p:tav tm="0">
                                          <p:val>
                                            <p:strVal val="hidden"/>
                                          </p:val>
                                        </p:tav>
                                        <p:tav tm="50000">
                                          <p:val>
                                            <p:strVal val="visible"/>
                                          </p:val>
                                        </p:tav>
                                      </p:tavLst>
                                    </p:anim>
                                  </p:childTnLst>
                                </p:cTn>
                              </p:par>
                              <p:par>
                                <p:cTn id="163" presetID="2" presetClass="exit" presetSubtype="4" fill="hold" grpId="1" nodeType="withEffect">
                                  <p:stCondLst>
                                    <p:cond delay="1500"/>
                                  </p:stCondLst>
                                  <p:childTnLst>
                                    <p:anim calcmode="lin" valueType="num">
                                      <p:cBhvr additive="base">
                                        <p:cTn id="164" dur="500"/>
                                        <p:tgtEl>
                                          <p:spTgt spid="11"/>
                                        </p:tgtEl>
                                        <p:attrNameLst>
                                          <p:attrName>ppt_x</p:attrName>
                                        </p:attrNameLst>
                                      </p:cBhvr>
                                      <p:tavLst>
                                        <p:tav tm="0">
                                          <p:val>
                                            <p:strVal val="ppt_x"/>
                                          </p:val>
                                        </p:tav>
                                        <p:tav tm="100000">
                                          <p:val>
                                            <p:strVal val="ppt_x"/>
                                          </p:val>
                                        </p:tav>
                                      </p:tavLst>
                                    </p:anim>
                                    <p:anim calcmode="lin" valueType="num">
                                      <p:cBhvr additive="base">
                                        <p:cTn id="165" dur="500"/>
                                        <p:tgtEl>
                                          <p:spTgt spid="11"/>
                                        </p:tgtEl>
                                        <p:attrNameLst>
                                          <p:attrName>ppt_y</p:attrName>
                                        </p:attrNameLst>
                                      </p:cBhvr>
                                      <p:tavLst>
                                        <p:tav tm="0">
                                          <p:val>
                                            <p:strVal val="ppt_y"/>
                                          </p:val>
                                        </p:tav>
                                        <p:tav tm="100000">
                                          <p:val>
                                            <p:strVal val="1+ppt_h/2"/>
                                          </p:val>
                                        </p:tav>
                                      </p:tavLst>
                                    </p:anim>
                                    <p:set>
                                      <p:cBhvr>
                                        <p:cTn id="166" dur="1" fill="hold">
                                          <p:stCondLst>
                                            <p:cond delay="499"/>
                                          </p:stCondLst>
                                        </p:cTn>
                                        <p:tgtEl>
                                          <p:spTgt spid="11"/>
                                        </p:tgtEl>
                                        <p:attrNameLst>
                                          <p:attrName>style.visibility</p:attrName>
                                        </p:attrNameLst>
                                      </p:cBhvr>
                                      <p:to>
                                        <p:strVal val="hidden"/>
                                      </p:to>
                                    </p:set>
                                  </p:childTnLst>
                                </p:cTn>
                              </p:par>
                              <p:par>
                                <p:cTn id="167" presetID="2" presetClass="exit" presetSubtype="4" fill="hold" grpId="1" nodeType="withEffect">
                                  <p:stCondLst>
                                    <p:cond delay="1500"/>
                                  </p:stCondLst>
                                  <p:childTnLst>
                                    <p:anim calcmode="lin" valueType="num">
                                      <p:cBhvr additive="base">
                                        <p:cTn id="168" dur="500"/>
                                        <p:tgtEl>
                                          <p:spTgt spid="12"/>
                                        </p:tgtEl>
                                        <p:attrNameLst>
                                          <p:attrName>ppt_x</p:attrName>
                                        </p:attrNameLst>
                                      </p:cBhvr>
                                      <p:tavLst>
                                        <p:tav tm="0">
                                          <p:val>
                                            <p:strVal val="ppt_x"/>
                                          </p:val>
                                        </p:tav>
                                        <p:tav tm="100000">
                                          <p:val>
                                            <p:strVal val="ppt_x"/>
                                          </p:val>
                                        </p:tav>
                                      </p:tavLst>
                                    </p:anim>
                                    <p:anim calcmode="lin" valueType="num">
                                      <p:cBhvr additive="base">
                                        <p:cTn id="169" dur="500"/>
                                        <p:tgtEl>
                                          <p:spTgt spid="12"/>
                                        </p:tgtEl>
                                        <p:attrNameLst>
                                          <p:attrName>ppt_y</p:attrName>
                                        </p:attrNameLst>
                                      </p:cBhvr>
                                      <p:tavLst>
                                        <p:tav tm="0">
                                          <p:val>
                                            <p:strVal val="ppt_y"/>
                                          </p:val>
                                        </p:tav>
                                        <p:tav tm="100000">
                                          <p:val>
                                            <p:strVal val="1+ppt_h/2"/>
                                          </p:val>
                                        </p:tav>
                                      </p:tavLst>
                                    </p:anim>
                                    <p:set>
                                      <p:cBhvr>
                                        <p:cTn id="170" dur="1" fill="hold">
                                          <p:stCondLst>
                                            <p:cond delay="499"/>
                                          </p:stCondLst>
                                        </p:cTn>
                                        <p:tgtEl>
                                          <p:spTgt spid="1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 presetClass="exit" presetSubtype="4" fill="hold" grpId="1" nodeType="clickEffect">
                                  <p:stCondLst>
                                    <p:cond delay="0"/>
                                  </p:stCondLst>
                                  <p:childTnLst>
                                    <p:anim calcmode="lin" valueType="num">
                                      <p:cBhvr additive="base">
                                        <p:cTn id="174" dur="500"/>
                                        <p:tgtEl>
                                          <p:spTgt spid="22"/>
                                        </p:tgtEl>
                                        <p:attrNameLst>
                                          <p:attrName>ppt_x</p:attrName>
                                        </p:attrNameLst>
                                      </p:cBhvr>
                                      <p:tavLst>
                                        <p:tav tm="0">
                                          <p:val>
                                            <p:strVal val="ppt_x"/>
                                          </p:val>
                                        </p:tav>
                                        <p:tav tm="100000">
                                          <p:val>
                                            <p:strVal val="ppt_x"/>
                                          </p:val>
                                        </p:tav>
                                      </p:tavLst>
                                    </p:anim>
                                    <p:anim calcmode="lin" valueType="num">
                                      <p:cBhvr additive="base">
                                        <p:cTn id="175" dur="500"/>
                                        <p:tgtEl>
                                          <p:spTgt spid="22"/>
                                        </p:tgtEl>
                                        <p:attrNameLst>
                                          <p:attrName>ppt_y</p:attrName>
                                        </p:attrNameLst>
                                      </p:cBhvr>
                                      <p:tavLst>
                                        <p:tav tm="0">
                                          <p:val>
                                            <p:strVal val="ppt_y"/>
                                          </p:val>
                                        </p:tav>
                                        <p:tav tm="100000">
                                          <p:val>
                                            <p:strVal val="1+ppt_h/2"/>
                                          </p:val>
                                        </p:tav>
                                      </p:tavLst>
                                    </p:anim>
                                    <p:set>
                                      <p:cBhvr>
                                        <p:cTn id="176"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12" name="drumroll.wav"/>
                                        </p:tgtEl>
                                      </p:cMediaNode>
                                    </p:audio>
                                  </p:subTnLst>
                                </p:cTn>
                              </p:par>
                              <p:par>
                                <p:cTn id="177" presetID="2" presetClass="exit" presetSubtype="4" fill="hold" grpId="1" nodeType="withEffect">
                                  <p:stCondLst>
                                    <p:cond delay="0"/>
                                  </p:stCondLst>
                                  <p:childTnLst>
                                    <p:anim calcmode="lin" valueType="num">
                                      <p:cBhvr additive="base">
                                        <p:cTn id="178" dur="500"/>
                                        <p:tgtEl>
                                          <p:spTgt spid="23"/>
                                        </p:tgtEl>
                                        <p:attrNameLst>
                                          <p:attrName>ppt_x</p:attrName>
                                        </p:attrNameLst>
                                      </p:cBhvr>
                                      <p:tavLst>
                                        <p:tav tm="0">
                                          <p:val>
                                            <p:strVal val="ppt_x"/>
                                          </p:val>
                                        </p:tav>
                                        <p:tav tm="100000">
                                          <p:val>
                                            <p:strVal val="ppt_x"/>
                                          </p:val>
                                        </p:tav>
                                      </p:tavLst>
                                    </p:anim>
                                    <p:anim calcmode="lin" valueType="num">
                                      <p:cBhvr additive="base">
                                        <p:cTn id="179" dur="500"/>
                                        <p:tgtEl>
                                          <p:spTgt spid="23"/>
                                        </p:tgtEl>
                                        <p:attrNameLst>
                                          <p:attrName>ppt_y</p:attrName>
                                        </p:attrNameLst>
                                      </p:cBhvr>
                                      <p:tavLst>
                                        <p:tav tm="0">
                                          <p:val>
                                            <p:strVal val="ppt_y"/>
                                          </p:val>
                                        </p:tav>
                                        <p:tav tm="100000">
                                          <p:val>
                                            <p:strVal val="1+ppt_h/2"/>
                                          </p:val>
                                        </p:tav>
                                      </p:tavLst>
                                    </p:anim>
                                    <p:set>
                                      <p:cBhvr>
                                        <p:cTn id="180" dur="1" fill="hold">
                                          <p:stCondLst>
                                            <p:cond delay="499"/>
                                          </p:stCondLst>
                                        </p:cTn>
                                        <p:tgtEl>
                                          <p:spTgt spid="23"/>
                                        </p:tgtEl>
                                        <p:attrNameLst>
                                          <p:attrName>style.visibility</p:attrName>
                                        </p:attrNameLst>
                                      </p:cBhvr>
                                      <p:to>
                                        <p:strVal val="hidden"/>
                                      </p:to>
                                    </p:set>
                                  </p:childTnLst>
                                </p:cTn>
                              </p:par>
                              <p:par>
                                <p:cTn id="181" presetID="2" presetClass="exit" presetSubtype="4" fill="hold" grpId="1" nodeType="withEffect">
                                  <p:stCondLst>
                                    <p:cond delay="0"/>
                                  </p:stCondLst>
                                  <p:childTnLst>
                                    <p:anim calcmode="lin" valueType="num">
                                      <p:cBhvr additive="base">
                                        <p:cTn id="182" dur="500"/>
                                        <p:tgtEl>
                                          <p:spTgt spid="24"/>
                                        </p:tgtEl>
                                        <p:attrNameLst>
                                          <p:attrName>ppt_x</p:attrName>
                                        </p:attrNameLst>
                                      </p:cBhvr>
                                      <p:tavLst>
                                        <p:tav tm="0">
                                          <p:val>
                                            <p:strVal val="ppt_x"/>
                                          </p:val>
                                        </p:tav>
                                        <p:tav tm="100000">
                                          <p:val>
                                            <p:strVal val="ppt_x"/>
                                          </p:val>
                                        </p:tav>
                                      </p:tavLst>
                                    </p:anim>
                                    <p:anim calcmode="lin" valueType="num">
                                      <p:cBhvr additive="base">
                                        <p:cTn id="183" dur="500"/>
                                        <p:tgtEl>
                                          <p:spTgt spid="24"/>
                                        </p:tgtEl>
                                        <p:attrNameLst>
                                          <p:attrName>ppt_y</p:attrName>
                                        </p:attrNameLst>
                                      </p:cBhvr>
                                      <p:tavLst>
                                        <p:tav tm="0">
                                          <p:val>
                                            <p:strVal val="ppt_y"/>
                                          </p:val>
                                        </p:tav>
                                        <p:tav tm="100000">
                                          <p:val>
                                            <p:strVal val="1+ppt_h/2"/>
                                          </p:val>
                                        </p:tav>
                                      </p:tavLst>
                                    </p:anim>
                                    <p:set>
                                      <p:cBhvr>
                                        <p:cTn id="184" dur="1" fill="hold">
                                          <p:stCondLst>
                                            <p:cond delay="499"/>
                                          </p:stCondLst>
                                        </p:cTn>
                                        <p:tgtEl>
                                          <p:spTgt spid="24"/>
                                        </p:tgtEl>
                                        <p:attrNameLst>
                                          <p:attrName>style.visibility</p:attrName>
                                        </p:attrNameLst>
                                      </p:cBhvr>
                                      <p:to>
                                        <p:strVal val="hidden"/>
                                      </p:to>
                                    </p:set>
                                  </p:childTnLst>
                                </p:cTn>
                              </p:par>
                              <p:par>
                                <p:cTn id="185" presetID="2" presetClass="entr" presetSubtype="1" fill="hold" grpId="0" nodeType="withEffect">
                                  <p:stCondLst>
                                    <p:cond delay="1500"/>
                                  </p:stCondLst>
                                  <p:childTnLst>
                                    <p:set>
                                      <p:cBhvr>
                                        <p:cTn id="186" dur="1" fill="hold">
                                          <p:stCondLst>
                                            <p:cond delay="0"/>
                                          </p:stCondLst>
                                        </p:cTn>
                                        <p:tgtEl>
                                          <p:spTgt spid="33"/>
                                        </p:tgtEl>
                                        <p:attrNameLst>
                                          <p:attrName>style.visibility</p:attrName>
                                        </p:attrNameLst>
                                      </p:cBhvr>
                                      <p:to>
                                        <p:strVal val="visible"/>
                                      </p:to>
                                    </p:set>
                                    <p:anim calcmode="lin" valueType="num">
                                      <p:cBhvr additive="base">
                                        <p:cTn id="187" dur="500" fill="hold"/>
                                        <p:tgtEl>
                                          <p:spTgt spid="33"/>
                                        </p:tgtEl>
                                        <p:attrNameLst>
                                          <p:attrName>ppt_x</p:attrName>
                                        </p:attrNameLst>
                                      </p:cBhvr>
                                      <p:tavLst>
                                        <p:tav tm="0">
                                          <p:val>
                                            <p:strVal val="#ppt_x"/>
                                          </p:val>
                                        </p:tav>
                                        <p:tav tm="100000">
                                          <p:val>
                                            <p:strVal val="#ppt_x"/>
                                          </p:val>
                                        </p:tav>
                                      </p:tavLst>
                                    </p:anim>
                                    <p:anim calcmode="lin" valueType="num">
                                      <p:cBhvr additive="base">
                                        <p:cTn id="188" dur="500" fill="hold"/>
                                        <p:tgtEl>
                                          <p:spTgt spid="3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85"/>
                                            </p:cond>
                                          </p:stCondLst>
                                          <p:endCondLst>
                                            <p:cond evt="onStopAudio" delay="0">
                                              <p:tgtEl>
                                                <p:sldTgt/>
                                              </p:tgtEl>
                                            </p:cond>
                                          </p:endCondLst>
                                        </p:cTn>
                                        <p:tgtEl>
                                          <p:sndTgt r:embed="rId12" name="drumroll.wav"/>
                                        </p:tgtEl>
                                      </p:cMediaNode>
                                    </p:audio>
                                  </p:subTnLst>
                                </p:cTn>
                              </p:par>
                              <p:par>
                                <p:cTn id="189" presetID="35" presetClass="emph" presetSubtype="0" repeatCount="3000" fill="hold" grpId="1" nodeType="withEffect">
                                  <p:stCondLst>
                                    <p:cond delay="2000"/>
                                  </p:stCondLst>
                                  <p:childTnLst>
                                    <p:anim calcmode="discrete" valueType="str">
                                      <p:cBhvr>
                                        <p:cTn id="190" dur="500" fill="hold"/>
                                        <p:tgtEl>
                                          <p:spTgt spid="15"/>
                                        </p:tgtEl>
                                        <p:attrNameLst>
                                          <p:attrName>style.visibility</p:attrName>
                                        </p:attrNameLst>
                                      </p:cBhvr>
                                      <p:tavLst>
                                        <p:tav tm="0">
                                          <p:val>
                                            <p:strVal val="hidden"/>
                                          </p:val>
                                        </p:tav>
                                        <p:tav tm="50000">
                                          <p:val>
                                            <p:strVal val="visible"/>
                                          </p:val>
                                        </p:tav>
                                      </p:tavLst>
                                    </p:anim>
                                  </p:childTnLst>
                                </p:cTn>
                              </p:par>
                              <p:par>
                                <p:cTn id="191" presetID="2" presetClass="exit" presetSubtype="4" fill="hold" grpId="1" nodeType="withEffect">
                                  <p:stCondLst>
                                    <p:cond delay="1500"/>
                                  </p:stCondLst>
                                  <p:childTnLst>
                                    <p:anim calcmode="lin" valueType="num">
                                      <p:cBhvr additive="base">
                                        <p:cTn id="192" dur="500"/>
                                        <p:tgtEl>
                                          <p:spTgt spid="13"/>
                                        </p:tgtEl>
                                        <p:attrNameLst>
                                          <p:attrName>ppt_x</p:attrName>
                                        </p:attrNameLst>
                                      </p:cBhvr>
                                      <p:tavLst>
                                        <p:tav tm="0">
                                          <p:val>
                                            <p:strVal val="ppt_x"/>
                                          </p:val>
                                        </p:tav>
                                        <p:tav tm="100000">
                                          <p:val>
                                            <p:strVal val="ppt_x"/>
                                          </p:val>
                                        </p:tav>
                                      </p:tavLst>
                                    </p:anim>
                                    <p:anim calcmode="lin" valueType="num">
                                      <p:cBhvr additive="base">
                                        <p:cTn id="193" dur="500"/>
                                        <p:tgtEl>
                                          <p:spTgt spid="13"/>
                                        </p:tgtEl>
                                        <p:attrNameLst>
                                          <p:attrName>ppt_y</p:attrName>
                                        </p:attrNameLst>
                                      </p:cBhvr>
                                      <p:tavLst>
                                        <p:tav tm="0">
                                          <p:val>
                                            <p:strVal val="ppt_y"/>
                                          </p:val>
                                        </p:tav>
                                        <p:tav tm="100000">
                                          <p:val>
                                            <p:strVal val="1+ppt_h/2"/>
                                          </p:val>
                                        </p:tav>
                                      </p:tavLst>
                                    </p:anim>
                                    <p:set>
                                      <p:cBhvr>
                                        <p:cTn id="194" dur="1" fill="hold">
                                          <p:stCondLst>
                                            <p:cond delay="499"/>
                                          </p:stCondLst>
                                        </p:cTn>
                                        <p:tgtEl>
                                          <p:spTgt spid="13"/>
                                        </p:tgtEl>
                                        <p:attrNameLst>
                                          <p:attrName>style.visibility</p:attrName>
                                        </p:attrNameLst>
                                      </p:cBhvr>
                                      <p:to>
                                        <p:strVal val="hidden"/>
                                      </p:to>
                                    </p:set>
                                  </p:childTnLst>
                                </p:cTn>
                              </p:par>
                              <p:par>
                                <p:cTn id="195" presetID="2" presetClass="exit" presetSubtype="4" fill="hold" grpId="1" nodeType="withEffect">
                                  <p:stCondLst>
                                    <p:cond delay="1500"/>
                                  </p:stCondLst>
                                  <p:childTnLst>
                                    <p:anim calcmode="lin" valueType="num">
                                      <p:cBhvr additive="base">
                                        <p:cTn id="196" dur="500"/>
                                        <p:tgtEl>
                                          <p:spTgt spid="14"/>
                                        </p:tgtEl>
                                        <p:attrNameLst>
                                          <p:attrName>ppt_x</p:attrName>
                                        </p:attrNameLst>
                                      </p:cBhvr>
                                      <p:tavLst>
                                        <p:tav tm="0">
                                          <p:val>
                                            <p:strVal val="ppt_x"/>
                                          </p:val>
                                        </p:tav>
                                        <p:tav tm="100000">
                                          <p:val>
                                            <p:strVal val="ppt_x"/>
                                          </p:val>
                                        </p:tav>
                                      </p:tavLst>
                                    </p:anim>
                                    <p:anim calcmode="lin" valueType="num">
                                      <p:cBhvr additive="base">
                                        <p:cTn id="197" dur="500"/>
                                        <p:tgtEl>
                                          <p:spTgt spid="14"/>
                                        </p:tgtEl>
                                        <p:attrNameLst>
                                          <p:attrName>ppt_y</p:attrName>
                                        </p:attrNameLst>
                                      </p:cBhvr>
                                      <p:tavLst>
                                        <p:tav tm="0">
                                          <p:val>
                                            <p:strVal val="ppt_y"/>
                                          </p:val>
                                        </p:tav>
                                        <p:tav tm="100000">
                                          <p:val>
                                            <p:strVal val="1+ppt_h/2"/>
                                          </p:val>
                                        </p:tav>
                                      </p:tavLst>
                                    </p:anim>
                                    <p:set>
                                      <p:cBhvr>
                                        <p:cTn id="19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9" fill="hold" display="0">
                  <p:stCondLst>
                    <p:cond delay="indefinite"/>
                  </p:stCondLst>
                  <p:endCondLst>
                    <p:cond evt="onStopAudio" delay="0">
                      <p:tgtEl>
                        <p:sldTgt/>
                      </p:tgtEl>
                    </p:cond>
                  </p:endCondLst>
                </p:cTn>
                <p:tgtEl>
                  <p:spTgt spid="40"/>
                </p:tgtEl>
              </p:cMediaNode>
            </p:audio>
            <p:audio>
              <p:cMediaNode vol="80000">
                <p:cTn id="200" fill="hold" display="0">
                  <p:stCondLst>
                    <p:cond delay="indefinite"/>
                  </p:stCondLst>
                  <p:endCondLst>
                    <p:cond evt="onStopAudio" delay="0">
                      <p:tgtEl>
                        <p:sldTgt/>
                      </p:tgtEl>
                    </p:cond>
                  </p:endCondLst>
                </p:cTn>
                <p:tgtEl>
                  <p:spTgt spid="41"/>
                </p:tgtEl>
              </p:cMediaNode>
            </p:audio>
            <p:audio>
              <p:cMediaNode vol="80000">
                <p:cTn id="201" fill="hold" display="0">
                  <p:stCondLst>
                    <p:cond delay="indefinite"/>
                  </p:stCondLst>
                  <p:endCondLst>
                    <p:cond evt="onStopAudio" delay="0">
                      <p:tgtEl>
                        <p:sldTgt/>
                      </p:tgtEl>
                    </p:cond>
                  </p:endCondLst>
                </p:cTn>
                <p:tgtEl>
                  <p:spTgt spid="42"/>
                </p:tgtEl>
              </p:cMediaNode>
            </p:audio>
            <p:audio isNarration="1">
              <p:cMediaNode vol="80000" showWhenStopped="0">
                <p:cTn id="202" fill="hold" display="0">
                  <p:stCondLst>
                    <p:cond delay="indefinite"/>
                  </p:stCondLst>
                  <p:endCondLst>
                    <p:cond evt="onStopAudio" delay="0">
                      <p:tgtEl>
                        <p:sldTgt/>
                      </p:tgtEl>
                    </p:cond>
                  </p:endCondLst>
                </p:cTn>
                <p:tgtEl>
                  <p:spTgt spid="36"/>
                </p:tgtEl>
              </p:cMediaNode>
            </p:audio>
          </p:childTnLst>
        </p:cTn>
      </p:par>
    </p:tnLst>
    <p:bldLst>
      <p:bldP spid="7" grpId="0"/>
      <p:bldP spid="8" grpId="0"/>
      <p:bldP spid="9" grpId="0"/>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31" grpId="0"/>
      <p:bldP spid="32" grpId="0"/>
      <p:bldP spid="33" grpId="0"/>
    </p:bldLst>
  </p:timing>
  <p:extLst>
    <p:ext uri="{E180D4A7-C9FB-4DFB-919C-405C955672EB}">
      <p14:showEvtLst xmlns:p14="http://schemas.microsoft.com/office/powerpoint/2010/main">
        <p14:playEvt time="24419" objId="41"/>
        <p14:stopEvt time="46169" objId="41"/>
        <p14:playEvt time="46302" objId="40"/>
        <p14:stopEvt time="81356" objId="40"/>
        <p14:playEvt time="92254" objId="42"/>
        <p14:stopEvt time="105066" objId="4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6E80-FBB0-4E81-8937-C79573DF84C5}"/>
              </a:ext>
            </a:extLst>
          </p:cNvPr>
          <p:cNvSpPr>
            <a:spLocks noGrp="1"/>
          </p:cNvSpPr>
          <p:nvPr>
            <p:ph type="title"/>
          </p:nvPr>
        </p:nvSpPr>
        <p:spPr>
          <a:xfrm>
            <a:off x="228161" y="228600"/>
            <a:ext cx="2367473" cy="817563"/>
          </a:xfrm>
        </p:spPr>
        <p:txBody>
          <a:bodyPr>
            <a:noAutofit/>
          </a:bodyPr>
          <a:lstStyle/>
          <a:p>
            <a:r>
              <a:rPr lang="en-US" sz="3600" b="1" dirty="0">
                <a:solidFill>
                  <a:schemeClr val="bg1"/>
                </a:solidFill>
                <a:latin typeface="Tw Cen MT" panose="020B0602020104020603" pitchFamily="34" charset="77"/>
                <a:cs typeface="Calibri Light"/>
              </a:rPr>
              <a:t>Dynamics</a:t>
            </a:r>
            <a:endParaRPr lang="en-US" sz="3600" b="1" dirty="0">
              <a:solidFill>
                <a:schemeClr val="bg1"/>
              </a:solidFill>
              <a:latin typeface="Tw Cen MT" panose="020B0602020104020603" pitchFamily="34" charset="77"/>
            </a:endParaRPr>
          </a:p>
        </p:txBody>
      </p:sp>
      <p:sp>
        <p:nvSpPr>
          <p:cNvPr id="6" name="Content Placeholder 2">
            <a:extLst>
              <a:ext uri="{FF2B5EF4-FFF2-40B4-BE49-F238E27FC236}">
                <a16:creationId xmlns:a16="http://schemas.microsoft.com/office/drawing/2014/main" id="{F4DCFD38-0BFF-4026-BCD6-AFCE86BC322C}"/>
              </a:ext>
            </a:extLst>
          </p:cNvPr>
          <p:cNvSpPr txBox="1">
            <a:spLocks/>
          </p:cNvSpPr>
          <p:nvPr/>
        </p:nvSpPr>
        <p:spPr>
          <a:xfrm>
            <a:off x="409732" y="3686131"/>
            <a:ext cx="815999" cy="5034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Font typeface="Arial" panose="020B0604020202020204" pitchFamily="34" charset="0"/>
              <a:buNone/>
            </a:pPr>
            <a:r>
              <a:rPr lang="en-US" sz="2400" b="1" i="1" dirty="0">
                <a:solidFill>
                  <a:srgbClr val="C00000"/>
                </a:solidFill>
                <a:latin typeface="Tw Cen MT" panose="020B0602020104020603" pitchFamily="34" charset="77"/>
                <a:cs typeface="Calibri"/>
              </a:rPr>
              <a:t>pp</a:t>
            </a:r>
          </a:p>
          <a:p>
            <a:pPr marL="0" indent="0" algn="ctr">
              <a:lnSpc>
                <a:spcPct val="80000"/>
              </a:lnSpc>
              <a:spcBef>
                <a:spcPts val="0"/>
              </a:spcBef>
              <a:buFont typeface="Arial" panose="020B0604020202020204" pitchFamily="34" charset="0"/>
              <a:buNone/>
            </a:pPr>
            <a:r>
              <a:rPr lang="en-US" sz="1100" i="1" dirty="0">
                <a:solidFill>
                  <a:srgbClr val="C00000"/>
                </a:solidFill>
                <a:latin typeface="Tw Cen MT" panose="020B0602020104020603" pitchFamily="34" charset="77"/>
                <a:cs typeface="Calibri"/>
              </a:rPr>
              <a:t>pianissimo</a:t>
            </a:r>
          </a:p>
        </p:txBody>
      </p:sp>
      <p:sp>
        <p:nvSpPr>
          <p:cNvPr id="9" name="Content Placeholder 2">
            <a:extLst>
              <a:ext uri="{FF2B5EF4-FFF2-40B4-BE49-F238E27FC236}">
                <a16:creationId xmlns:a16="http://schemas.microsoft.com/office/drawing/2014/main" id="{71DFC1C2-B312-4F21-82A0-7605577FFB14}"/>
              </a:ext>
            </a:extLst>
          </p:cNvPr>
          <p:cNvSpPr txBox="1">
            <a:spLocks/>
          </p:cNvSpPr>
          <p:nvPr/>
        </p:nvSpPr>
        <p:spPr>
          <a:xfrm>
            <a:off x="2209799" y="3690097"/>
            <a:ext cx="631205" cy="5012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rgbClr val="FFC000"/>
                </a:solidFill>
                <a:latin typeface="Tw Cen MT" panose="020B0602020104020603" pitchFamily="34" charset="77"/>
                <a:cs typeface="Calibri"/>
              </a:rPr>
              <a:t>p</a:t>
            </a:r>
          </a:p>
          <a:p>
            <a:pPr marL="0" indent="0" algn="ctr">
              <a:lnSpc>
                <a:spcPct val="80000"/>
              </a:lnSpc>
              <a:spcBef>
                <a:spcPts val="0"/>
              </a:spcBef>
              <a:buNone/>
            </a:pPr>
            <a:r>
              <a:rPr lang="en-US" sz="1100" i="1" dirty="0">
                <a:solidFill>
                  <a:srgbClr val="FFC000"/>
                </a:solidFill>
                <a:latin typeface="Tw Cen MT" panose="020B0602020104020603" pitchFamily="34" charset="77"/>
                <a:cs typeface="Calibri"/>
              </a:rPr>
              <a:t>piano</a:t>
            </a:r>
          </a:p>
        </p:txBody>
      </p:sp>
      <p:sp>
        <p:nvSpPr>
          <p:cNvPr id="10" name="Content Placeholder 2">
            <a:extLst>
              <a:ext uri="{FF2B5EF4-FFF2-40B4-BE49-F238E27FC236}">
                <a16:creationId xmlns:a16="http://schemas.microsoft.com/office/drawing/2014/main" id="{1BF5227D-BD79-4D12-A69D-EA5C8759667C}"/>
              </a:ext>
            </a:extLst>
          </p:cNvPr>
          <p:cNvSpPr txBox="1">
            <a:spLocks/>
          </p:cNvSpPr>
          <p:nvPr/>
        </p:nvSpPr>
        <p:spPr>
          <a:xfrm>
            <a:off x="3826884" y="3696765"/>
            <a:ext cx="761884" cy="5012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Font typeface="Arial" panose="020B0604020202020204" pitchFamily="34" charset="0"/>
              <a:buNone/>
            </a:pPr>
            <a:r>
              <a:rPr lang="en-US" sz="2400" b="1" i="1" dirty="0" err="1">
                <a:solidFill>
                  <a:srgbClr val="92D050"/>
                </a:solidFill>
                <a:latin typeface="Tw Cen MT" panose="020B0602020104020603" pitchFamily="34" charset="77"/>
                <a:cs typeface="Calibri"/>
              </a:rPr>
              <a:t>mp</a:t>
            </a:r>
            <a:endParaRPr lang="en-US" sz="2400" b="1" i="1" dirty="0">
              <a:solidFill>
                <a:srgbClr val="92D050"/>
              </a:solidFill>
              <a:latin typeface="Tw Cen MT" panose="020B0602020104020603" pitchFamily="34" charset="77"/>
              <a:cs typeface="Calibri"/>
            </a:endParaRPr>
          </a:p>
          <a:p>
            <a:pPr marL="0" indent="0" algn="ctr">
              <a:lnSpc>
                <a:spcPct val="80000"/>
              </a:lnSpc>
              <a:spcBef>
                <a:spcPts val="0"/>
              </a:spcBef>
              <a:buFont typeface="Arial" panose="020B0604020202020204" pitchFamily="34" charset="0"/>
              <a:buNone/>
            </a:pPr>
            <a:r>
              <a:rPr lang="en-US" sz="1100" i="1" dirty="0">
                <a:solidFill>
                  <a:srgbClr val="92D050"/>
                </a:solidFill>
                <a:latin typeface="Tw Cen MT" panose="020B0602020104020603" pitchFamily="34" charset="77"/>
                <a:cs typeface="Calibri"/>
              </a:rPr>
              <a:t>mezzo piano</a:t>
            </a:r>
          </a:p>
        </p:txBody>
      </p:sp>
      <p:sp>
        <p:nvSpPr>
          <p:cNvPr id="11" name="Content Placeholder 2">
            <a:extLst>
              <a:ext uri="{FF2B5EF4-FFF2-40B4-BE49-F238E27FC236}">
                <a16:creationId xmlns:a16="http://schemas.microsoft.com/office/drawing/2014/main" id="{2FA72688-21DE-4018-82BD-8765FE3C1682}"/>
              </a:ext>
            </a:extLst>
          </p:cNvPr>
          <p:cNvSpPr txBox="1">
            <a:spLocks/>
          </p:cNvSpPr>
          <p:nvPr/>
        </p:nvSpPr>
        <p:spPr>
          <a:xfrm>
            <a:off x="4572000" y="3690886"/>
            <a:ext cx="711405" cy="5012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Font typeface="Arial" panose="020B0604020202020204" pitchFamily="34" charset="0"/>
              <a:buNone/>
            </a:pPr>
            <a:r>
              <a:rPr lang="en-US" sz="2400" b="1" i="1" dirty="0">
                <a:solidFill>
                  <a:srgbClr val="00B050"/>
                </a:solidFill>
                <a:latin typeface="Tw Cen MT" panose="020B0602020104020603" pitchFamily="34" charset="77"/>
                <a:cs typeface="Calibri"/>
              </a:rPr>
              <a:t>mf</a:t>
            </a:r>
          </a:p>
          <a:p>
            <a:pPr marL="0" indent="0" algn="ctr">
              <a:lnSpc>
                <a:spcPct val="80000"/>
              </a:lnSpc>
              <a:spcBef>
                <a:spcPts val="0"/>
              </a:spcBef>
              <a:buFont typeface="Arial" panose="020B0604020202020204" pitchFamily="34" charset="0"/>
              <a:buNone/>
            </a:pPr>
            <a:r>
              <a:rPr lang="en-US" sz="1100" i="1" dirty="0">
                <a:solidFill>
                  <a:srgbClr val="00B050"/>
                </a:solidFill>
                <a:latin typeface="Tw Cen MT" panose="020B0602020104020603" pitchFamily="34" charset="77"/>
                <a:cs typeface="Calibri"/>
              </a:rPr>
              <a:t>mezzo forte</a:t>
            </a:r>
          </a:p>
        </p:txBody>
      </p:sp>
      <p:sp>
        <p:nvSpPr>
          <p:cNvPr id="12" name="Content Placeholder 2">
            <a:extLst>
              <a:ext uri="{FF2B5EF4-FFF2-40B4-BE49-F238E27FC236}">
                <a16:creationId xmlns:a16="http://schemas.microsoft.com/office/drawing/2014/main" id="{8082BEB0-8476-4806-8F69-6EC90A9FD3E5}"/>
              </a:ext>
            </a:extLst>
          </p:cNvPr>
          <p:cNvSpPr txBox="1">
            <a:spLocks/>
          </p:cNvSpPr>
          <p:nvPr/>
        </p:nvSpPr>
        <p:spPr>
          <a:xfrm>
            <a:off x="6398449" y="3697052"/>
            <a:ext cx="475837" cy="5012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rgbClr val="0070C0"/>
                </a:solidFill>
                <a:latin typeface="Tw Cen MT" panose="020B0602020104020603" pitchFamily="34" charset="77"/>
                <a:cs typeface="Calibri"/>
              </a:rPr>
              <a:t>f</a:t>
            </a:r>
          </a:p>
          <a:p>
            <a:pPr marL="0" indent="0" algn="ctr">
              <a:lnSpc>
                <a:spcPct val="80000"/>
              </a:lnSpc>
              <a:spcBef>
                <a:spcPts val="0"/>
              </a:spcBef>
              <a:buFont typeface="Arial" panose="020B0604020202020204" pitchFamily="34" charset="0"/>
              <a:buNone/>
            </a:pPr>
            <a:r>
              <a:rPr lang="en-US" sz="1100" i="1" dirty="0">
                <a:solidFill>
                  <a:srgbClr val="0070C0"/>
                </a:solidFill>
                <a:latin typeface="Tw Cen MT" panose="020B0602020104020603" pitchFamily="34" charset="77"/>
                <a:cs typeface="Calibri"/>
              </a:rPr>
              <a:t>forte</a:t>
            </a:r>
          </a:p>
        </p:txBody>
      </p:sp>
      <p:sp>
        <p:nvSpPr>
          <p:cNvPr id="13" name="Content Placeholder 2">
            <a:extLst>
              <a:ext uri="{FF2B5EF4-FFF2-40B4-BE49-F238E27FC236}">
                <a16:creationId xmlns:a16="http://schemas.microsoft.com/office/drawing/2014/main" id="{03655108-5278-43D5-A15A-66AC04C68A3F}"/>
              </a:ext>
            </a:extLst>
          </p:cNvPr>
          <p:cNvSpPr txBox="1">
            <a:spLocks/>
          </p:cNvSpPr>
          <p:nvPr/>
        </p:nvSpPr>
        <p:spPr>
          <a:xfrm>
            <a:off x="7990344" y="3684857"/>
            <a:ext cx="800040" cy="5064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Font typeface="Arial" panose="020B0604020202020204" pitchFamily="34" charset="0"/>
              <a:buNone/>
            </a:pPr>
            <a:r>
              <a:rPr lang="en-US" sz="2400" b="1" i="1" dirty="0" err="1">
                <a:solidFill>
                  <a:srgbClr val="7030A0"/>
                </a:solidFill>
                <a:latin typeface="Tw Cen MT" panose="020B0602020104020603" pitchFamily="34" charset="77"/>
                <a:cs typeface="Calibri"/>
              </a:rPr>
              <a:t>ff</a:t>
            </a:r>
            <a:endParaRPr lang="en-US" sz="2400" b="1" i="1" dirty="0">
              <a:solidFill>
                <a:srgbClr val="7030A0"/>
              </a:solidFill>
              <a:latin typeface="Tw Cen MT" panose="020B0602020104020603" pitchFamily="34" charset="77"/>
              <a:cs typeface="Calibri"/>
            </a:endParaRPr>
          </a:p>
          <a:p>
            <a:pPr marL="0" indent="0" algn="ctr">
              <a:lnSpc>
                <a:spcPct val="80000"/>
              </a:lnSpc>
              <a:spcBef>
                <a:spcPts val="0"/>
              </a:spcBef>
              <a:buFont typeface="Arial" panose="020B0604020202020204" pitchFamily="34" charset="0"/>
              <a:buNone/>
            </a:pPr>
            <a:r>
              <a:rPr lang="en-US" sz="1100" i="1" dirty="0">
                <a:solidFill>
                  <a:srgbClr val="7030A0"/>
                </a:solidFill>
                <a:latin typeface="Tw Cen MT" panose="020B0602020104020603" pitchFamily="34" charset="77"/>
                <a:cs typeface="Calibri"/>
              </a:rPr>
              <a:t>fortissimo</a:t>
            </a:r>
          </a:p>
        </p:txBody>
      </p:sp>
      <p:cxnSp>
        <p:nvCxnSpPr>
          <p:cNvPr id="14" name="Straight Arrow Connector 13">
            <a:extLst>
              <a:ext uri="{FF2B5EF4-FFF2-40B4-BE49-F238E27FC236}">
                <a16:creationId xmlns:a16="http://schemas.microsoft.com/office/drawing/2014/main" id="{77E7ED53-18EA-44EE-A53C-9DD3632944E0}"/>
              </a:ext>
            </a:extLst>
          </p:cNvPr>
          <p:cNvCxnSpPr>
            <a:cxnSpLocks/>
          </p:cNvCxnSpPr>
          <p:nvPr/>
        </p:nvCxnSpPr>
        <p:spPr>
          <a:xfrm>
            <a:off x="880311" y="3378104"/>
            <a:ext cx="7383378" cy="259348"/>
          </a:xfrm>
          <a:prstGeom prst="straightConnector1">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717AD35-C07D-4054-80DD-D4CB7F7EABE2}"/>
              </a:ext>
            </a:extLst>
          </p:cNvPr>
          <p:cNvCxnSpPr>
            <a:cxnSpLocks/>
          </p:cNvCxnSpPr>
          <p:nvPr/>
        </p:nvCxnSpPr>
        <p:spPr>
          <a:xfrm flipV="1">
            <a:off x="880311" y="2816506"/>
            <a:ext cx="7383378" cy="569494"/>
          </a:xfrm>
          <a:prstGeom prst="straightConnector1">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50AEB5FD-A393-4202-ADC5-F7F2627921F1}"/>
              </a:ext>
            </a:extLst>
          </p:cNvPr>
          <p:cNvSpPr txBox="1">
            <a:spLocks/>
          </p:cNvSpPr>
          <p:nvPr/>
        </p:nvSpPr>
        <p:spPr>
          <a:xfrm>
            <a:off x="304800" y="4245052"/>
            <a:ext cx="1025708" cy="3535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C00000"/>
                </a:solidFill>
                <a:latin typeface="Tw Cen MT" panose="020B0602020104020603" pitchFamily="34" charset="77"/>
                <a:cs typeface="Calibri"/>
              </a:rPr>
              <a:t>Whisper</a:t>
            </a:r>
          </a:p>
        </p:txBody>
      </p:sp>
      <p:sp>
        <p:nvSpPr>
          <p:cNvPr id="17" name="Content Placeholder 2">
            <a:extLst>
              <a:ext uri="{FF2B5EF4-FFF2-40B4-BE49-F238E27FC236}">
                <a16:creationId xmlns:a16="http://schemas.microsoft.com/office/drawing/2014/main" id="{C39742EF-C89C-44D5-8D37-78D4ED2774D5}"/>
              </a:ext>
            </a:extLst>
          </p:cNvPr>
          <p:cNvSpPr txBox="1">
            <a:spLocks/>
          </p:cNvSpPr>
          <p:nvPr/>
        </p:nvSpPr>
        <p:spPr>
          <a:xfrm>
            <a:off x="1587845" y="4242032"/>
            <a:ext cx="1919960" cy="6025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FFC000"/>
                </a:solidFill>
                <a:latin typeface="Tw Cen MT" panose="020B0602020104020603" pitchFamily="34" charset="77"/>
                <a:cs typeface="Calibri"/>
              </a:rPr>
              <a:t>A little </a:t>
            </a:r>
            <a:r>
              <a:rPr lang="en-US" sz="1800" dirty="0">
                <a:solidFill>
                  <a:srgbClr val="FFC000"/>
                </a:solidFill>
                <a:latin typeface="Tw Cen MT" panose="020B0602020104020603" pitchFamily="34" charset="77"/>
              </a:rPr>
              <a:t>quieter than</a:t>
            </a:r>
            <a:br>
              <a:rPr lang="en-US" sz="1800" dirty="0">
                <a:solidFill>
                  <a:srgbClr val="FFC000"/>
                </a:solidFill>
                <a:latin typeface="Tw Cen MT" panose="020B0602020104020603" pitchFamily="34" charset="77"/>
              </a:rPr>
            </a:br>
            <a:r>
              <a:rPr lang="en-US" sz="1800" dirty="0">
                <a:solidFill>
                  <a:srgbClr val="FFC000"/>
                </a:solidFill>
                <a:latin typeface="Tw Cen MT" panose="020B0602020104020603" pitchFamily="34" charset="77"/>
              </a:rPr>
              <a:t>speaking volume</a:t>
            </a:r>
            <a:endParaRPr lang="en-US" sz="1800" dirty="0">
              <a:solidFill>
                <a:srgbClr val="FFC000"/>
              </a:solidFill>
              <a:latin typeface="Tw Cen MT" panose="020B0602020104020603" pitchFamily="34" charset="77"/>
              <a:cs typeface="Calibri"/>
            </a:endParaRPr>
          </a:p>
        </p:txBody>
      </p:sp>
      <p:sp>
        <p:nvSpPr>
          <p:cNvPr id="18" name="Content Placeholder 2">
            <a:extLst>
              <a:ext uri="{FF2B5EF4-FFF2-40B4-BE49-F238E27FC236}">
                <a16:creationId xmlns:a16="http://schemas.microsoft.com/office/drawing/2014/main" id="{C8D36D48-FB1E-4FC3-9D71-94C1F7469809}"/>
              </a:ext>
            </a:extLst>
          </p:cNvPr>
          <p:cNvSpPr txBox="1">
            <a:spLocks/>
          </p:cNvSpPr>
          <p:nvPr/>
        </p:nvSpPr>
        <p:spPr>
          <a:xfrm>
            <a:off x="4075831" y="4251432"/>
            <a:ext cx="1089695" cy="569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None/>
            </a:pPr>
            <a:r>
              <a:rPr lang="en-US" sz="1800" dirty="0">
                <a:solidFill>
                  <a:srgbClr val="00B050"/>
                </a:solidFill>
                <a:latin typeface="Tw Cen MT" panose="020B0602020104020603" pitchFamily="34" charset="77"/>
                <a:cs typeface="Calibri"/>
              </a:rPr>
              <a:t>Speaking</a:t>
            </a:r>
          </a:p>
          <a:p>
            <a:pPr algn="ctr">
              <a:spcBef>
                <a:spcPts val="0"/>
              </a:spcBef>
              <a:buNone/>
            </a:pPr>
            <a:r>
              <a:rPr lang="en-US" sz="1800" dirty="0">
                <a:solidFill>
                  <a:srgbClr val="00B050"/>
                </a:solidFill>
                <a:latin typeface="Tw Cen MT" panose="020B0602020104020603" pitchFamily="34" charset="77"/>
                <a:cs typeface="Calibri"/>
              </a:rPr>
              <a:t>volume</a:t>
            </a:r>
          </a:p>
        </p:txBody>
      </p:sp>
      <p:sp>
        <p:nvSpPr>
          <p:cNvPr id="19" name="Content Placeholder 2">
            <a:extLst>
              <a:ext uri="{FF2B5EF4-FFF2-40B4-BE49-F238E27FC236}">
                <a16:creationId xmlns:a16="http://schemas.microsoft.com/office/drawing/2014/main" id="{11EC8CA0-43DC-4886-B158-47F1A7F7C791}"/>
              </a:ext>
            </a:extLst>
          </p:cNvPr>
          <p:cNvSpPr txBox="1">
            <a:spLocks/>
          </p:cNvSpPr>
          <p:nvPr/>
        </p:nvSpPr>
        <p:spPr>
          <a:xfrm>
            <a:off x="5602289" y="4243220"/>
            <a:ext cx="1951293" cy="8621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0070C0"/>
                </a:solidFill>
                <a:latin typeface="Tw Cen MT" panose="020B0602020104020603" pitchFamily="34" charset="77"/>
                <a:cs typeface="Calibri"/>
              </a:rPr>
              <a:t>A little louder than speaking volume</a:t>
            </a:r>
            <a:br>
              <a:rPr lang="en-US" sz="1800" dirty="0">
                <a:solidFill>
                  <a:srgbClr val="0070C0"/>
                </a:solidFill>
                <a:latin typeface="Tw Cen MT" panose="020B0602020104020603" pitchFamily="34" charset="77"/>
                <a:cs typeface="Calibri"/>
              </a:rPr>
            </a:br>
            <a:r>
              <a:rPr lang="en-US" sz="1200" dirty="0">
                <a:solidFill>
                  <a:srgbClr val="0070C0"/>
                </a:solidFill>
                <a:latin typeface="Tw Cen MT" panose="020B0602020104020603" pitchFamily="34" charset="77"/>
                <a:cs typeface="Calibri"/>
              </a:rPr>
              <a:t>(like talking in a crowded room)</a:t>
            </a:r>
          </a:p>
        </p:txBody>
      </p:sp>
      <p:sp>
        <p:nvSpPr>
          <p:cNvPr id="20" name="Content Placeholder 2">
            <a:extLst>
              <a:ext uri="{FF2B5EF4-FFF2-40B4-BE49-F238E27FC236}">
                <a16:creationId xmlns:a16="http://schemas.microsoft.com/office/drawing/2014/main" id="{6CA6940B-22DC-4FEA-AB4D-FD95B6365595}"/>
              </a:ext>
            </a:extLst>
          </p:cNvPr>
          <p:cNvSpPr txBox="1">
            <a:spLocks/>
          </p:cNvSpPr>
          <p:nvPr/>
        </p:nvSpPr>
        <p:spPr>
          <a:xfrm>
            <a:off x="7990344" y="4245459"/>
            <a:ext cx="800039" cy="3809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7030A0"/>
                </a:solidFill>
                <a:latin typeface="Tw Cen MT" panose="020B0602020104020603" pitchFamily="34" charset="77"/>
                <a:cs typeface="Calibri"/>
              </a:rPr>
              <a:t>Yelling</a:t>
            </a:r>
          </a:p>
        </p:txBody>
      </p:sp>
      <p:sp>
        <p:nvSpPr>
          <p:cNvPr id="24" name="Rectangle 23">
            <a:extLst>
              <a:ext uri="{FF2B5EF4-FFF2-40B4-BE49-F238E27FC236}">
                <a16:creationId xmlns:a16="http://schemas.microsoft.com/office/drawing/2014/main" id="{AD88D700-EAA7-B440-BF82-703482F23976}"/>
              </a:ext>
            </a:extLst>
          </p:cNvPr>
          <p:cNvSpPr/>
          <p:nvPr/>
        </p:nvSpPr>
        <p:spPr>
          <a:xfrm>
            <a:off x="1866067" y="1914436"/>
            <a:ext cx="5411866" cy="600164"/>
          </a:xfrm>
          <a:prstGeom prst="rect">
            <a:avLst/>
          </a:prstGeom>
          <a:noFill/>
        </p:spPr>
        <p:txBody>
          <a:bodyPr wrap="none" lIns="91440" tIns="45720" rIns="91440" bIns="45720">
            <a:spAutoFit/>
          </a:bodyPr>
          <a:lstStyle/>
          <a:p>
            <a:pPr algn="ctr"/>
            <a:r>
              <a:rPr lang="en-US" sz="3300" b="1" dirty="0">
                <a:ln w="0"/>
                <a:solidFill>
                  <a:srgbClr val="CD3E40"/>
                </a:solidFill>
                <a:effectLst>
                  <a:outerShdw dist="50800" dir="2700000" algn="tl" rotWithShape="0">
                    <a:srgbClr val="292C35"/>
                  </a:outerShdw>
                </a:effectLst>
                <a:latin typeface="Tw Cen MT" panose="020B0602020104020603" pitchFamily="34" charset="77"/>
              </a:rPr>
              <a:t>Dynamics</a:t>
            </a:r>
            <a:r>
              <a:rPr lang="en-US" sz="3300" b="1" dirty="0">
                <a:solidFill>
                  <a:srgbClr val="292C35"/>
                </a:solidFill>
                <a:latin typeface="Tw Cen MT" panose="020B0602020104020603" pitchFamily="34" charset="77"/>
              </a:rPr>
              <a:t>: </a:t>
            </a:r>
            <a:r>
              <a:rPr lang="en-US" sz="3300" dirty="0">
                <a:solidFill>
                  <a:srgbClr val="292C35"/>
                </a:solidFill>
                <a:latin typeface="Tw Cen MT" panose="020B0602020104020603" pitchFamily="34" charset="77"/>
              </a:rPr>
              <a:t>volume of the music</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84647413"/>
      </p:ext>
    </p:extLst>
  </p:cSld>
  <p:clrMapOvr>
    <a:masterClrMapping/>
  </p:clrMapOvr>
  <mc:AlternateContent xmlns:mc="http://schemas.openxmlformats.org/markup-compatibility/2006" xmlns:p14="http://schemas.microsoft.com/office/powerpoint/2010/main">
    <mc:Choice Requires="p14">
      <p:transition spd="slow" p14:dur="2000" advTm="44774"/>
    </mc:Choice>
    <mc:Fallback xmlns="">
      <p:transition spd="slow" advTm="4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2000" fill="hold"/>
                                        <p:tgtEl>
                                          <p:spTgt spid="24"/>
                                        </p:tgtEl>
                                        <p:attrNameLst>
                                          <p:attrName>ppt_w</p:attrName>
                                        </p:attrNameLst>
                                      </p:cBhvr>
                                      <p:tavLst>
                                        <p:tav tm="0">
                                          <p:val>
                                            <p:fltVal val="0"/>
                                          </p:val>
                                        </p:tav>
                                        <p:tav tm="100000">
                                          <p:val>
                                            <p:strVal val="#ppt_w"/>
                                          </p:val>
                                        </p:tav>
                                      </p:tavLst>
                                    </p:anim>
                                    <p:anim calcmode="lin" valueType="num">
                                      <p:cBhvr>
                                        <p:cTn id="12" dur="20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A0C3D10-D34A-7B4F-B15B-C87539BA5B63}"/>
              </a:ext>
            </a:extLst>
          </p:cNvPr>
          <p:cNvSpPr txBox="1">
            <a:spLocks/>
          </p:cNvSpPr>
          <p:nvPr/>
        </p:nvSpPr>
        <p:spPr>
          <a:xfrm>
            <a:off x="176622" y="158371"/>
            <a:ext cx="5675381" cy="11138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dirty="0">
                <a:solidFill>
                  <a:schemeClr val="bg1"/>
                </a:solidFill>
                <a:latin typeface="Tw Cen MT" panose="020B0602020104020603" pitchFamily="34" charset="77"/>
              </a:rPr>
              <a:t>Florence Price</a:t>
            </a:r>
            <a:br>
              <a:rPr lang="en-US" sz="3200" dirty="0">
                <a:solidFill>
                  <a:schemeClr val="bg1"/>
                </a:solidFill>
                <a:latin typeface="Tw Cen MT" panose="020B0602020104020603" pitchFamily="34" charset="77"/>
              </a:rPr>
            </a:br>
            <a:r>
              <a:rPr lang="en-US" sz="2400" i="1" dirty="0">
                <a:solidFill>
                  <a:schemeClr val="bg1"/>
                </a:solidFill>
                <a:latin typeface="Tw Cen MT" panose="020B0602020104020603" pitchFamily="34" charset="77"/>
              </a:rPr>
              <a:t>Suite of Dances</a:t>
            </a:r>
            <a:endParaRPr lang="en-US" sz="2000" dirty="0">
              <a:solidFill>
                <a:schemeClr val="bg1"/>
              </a:solidFill>
              <a:latin typeface="Tw Cen MT" panose="020B0602020104020603" pitchFamily="34" charset="77"/>
            </a:endParaRPr>
          </a:p>
        </p:txBody>
      </p:sp>
      <p:sp>
        <p:nvSpPr>
          <p:cNvPr id="6" name="Content Placeholder 2">
            <a:extLst>
              <a:ext uri="{FF2B5EF4-FFF2-40B4-BE49-F238E27FC236}">
                <a16:creationId xmlns:a16="http://schemas.microsoft.com/office/drawing/2014/main" id="{A79C2E65-47CF-7342-BD5D-3C1747060C25}"/>
              </a:ext>
            </a:extLst>
          </p:cNvPr>
          <p:cNvSpPr txBox="1">
            <a:spLocks/>
          </p:cNvSpPr>
          <p:nvPr/>
        </p:nvSpPr>
        <p:spPr>
          <a:xfrm>
            <a:off x="349025" y="3321647"/>
            <a:ext cx="672860" cy="377614"/>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pPr>
            <a:r>
              <a:rPr lang="en-US" sz="2000" b="1" i="1" dirty="0">
                <a:solidFill>
                  <a:srgbClr val="C00000"/>
                </a:solidFill>
                <a:latin typeface="Tw Cen MT" panose="020B0602020104020603" pitchFamily="34" charset="77"/>
                <a:cs typeface="Calibri"/>
              </a:rPr>
              <a:t>pp</a:t>
            </a:r>
          </a:p>
          <a:p>
            <a:pPr marL="0" indent="0" algn="ctr">
              <a:lnSpc>
                <a:spcPct val="80000"/>
              </a:lnSpc>
              <a:spcBef>
                <a:spcPts val="0"/>
              </a:spcBef>
              <a:buNone/>
            </a:pPr>
            <a:r>
              <a:rPr lang="en-US" sz="900" i="1" dirty="0">
                <a:solidFill>
                  <a:srgbClr val="C00000"/>
                </a:solidFill>
                <a:latin typeface="Tw Cen MT" panose="020B0602020104020603" pitchFamily="34" charset="77"/>
                <a:cs typeface="Calibri"/>
              </a:rPr>
              <a:t>pianissimo</a:t>
            </a:r>
          </a:p>
        </p:txBody>
      </p:sp>
      <p:sp>
        <p:nvSpPr>
          <p:cNvPr id="7" name="Content Placeholder 2">
            <a:extLst>
              <a:ext uri="{FF2B5EF4-FFF2-40B4-BE49-F238E27FC236}">
                <a16:creationId xmlns:a16="http://schemas.microsoft.com/office/drawing/2014/main" id="{C98D461B-6DF7-484F-8F61-0C7515C75E89}"/>
              </a:ext>
            </a:extLst>
          </p:cNvPr>
          <p:cNvSpPr txBox="1">
            <a:spLocks/>
          </p:cNvSpPr>
          <p:nvPr/>
        </p:nvSpPr>
        <p:spPr>
          <a:xfrm>
            <a:off x="2184047" y="3354147"/>
            <a:ext cx="442544" cy="37985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rgbClr val="FFC000"/>
                </a:solidFill>
                <a:latin typeface="Tw Cen MT" panose="020B0602020104020603" pitchFamily="34" charset="77"/>
                <a:cs typeface="Calibri"/>
              </a:rPr>
              <a:t>p</a:t>
            </a:r>
          </a:p>
          <a:p>
            <a:pPr marL="0" indent="0" algn="ctr">
              <a:lnSpc>
                <a:spcPct val="80000"/>
              </a:lnSpc>
              <a:spcBef>
                <a:spcPts val="0"/>
              </a:spcBef>
              <a:buNone/>
            </a:pPr>
            <a:r>
              <a:rPr lang="en-US" sz="900" i="1" dirty="0">
                <a:solidFill>
                  <a:srgbClr val="FFC000"/>
                </a:solidFill>
                <a:latin typeface="Tw Cen MT" panose="020B0602020104020603" pitchFamily="34" charset="77"/>
                <a:cs typeface="Calibri"/>
              </a:rPr>
              <a:t>piano</a:t>
            </a:r>
          </a:p>
        </p:txBody>
      </p:sp>
      <p:sp>
        <p:nvSpPr>
          <p:cNvPr id="8" name="Content Placeholder 2">
            <a:extLst>
              <a:ext uri="{FF2B5EF4-FFF2-40B4-BE49-F238E27FC236}">
                <a16:creationId xmlns:a16="http://schemas.microsoft.com/office/drawing/2014/main" id="{0A31BBD3-9B71-9A42-AA36-EB02FA446DEB}"/>
              </a:ext>
            </a:extLst>
          </p:cNvPr>
          <p:cNvSpPr txBox="1">
            <a:spLocks/>
          </p:cNvSpPr>
          <p:nvPr/>
        </p:nvSpPr>
        <p:spPr>
          <a:xfrm>
            <a:off x="3708572" y="3432203"/>
            <a:ext cx="735806" cy="37592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pPr>
            <a:r>
              <a:rPr lang="en-US" sz="2000" b="1" i="1" dirty="0" err="1">
                <a:solidFill>
                  <a:srgbClr val="92D050"/>
                </a:solidFill>
                <a:latin typeface="Tw Cen MT" panose="020B0602020104020603" pitchFamily="34" charset="77"/>
                <a:cs typeface="Calibri"/>
              </a:rPr>
              <a:t>mp</a:t>
            </a:r>
            <a:endParaRPr lang="en-US" sz="2000" b="1" i="1" dirty="0">
              <a:solidFill>
                <a:srgbClr val="92D050"/>
              </a:solidFill>
              <a:latin typeface="Tw Cen MT" panose="020B0602020104020603" pitchFamily="34" charset="77"/>
              <a:cs typeface="Calibri"/>
            </a:endParaRPr>
          </a:p>
          <a:p>
            <a:pPr marL="0" indent="0" algn="ctr">
              <a:lnSpc>
                <a:spcPct val="80000"/>
              </a:lnSpc>
              <a:spcBef>
                <a:spcPts val="0"/>
              </a:spcBef>
              <a:buNone/>
            </a:pPr>
            <a:r>
              <a:rPr lang="en-US" sz="900" i="1" dirty="0">
                <a:solidFill>
                  <a:srgbClr val="92D050"/>
                </a:solidFill>
                <a:latin typeface="Tw Cen MT" panose="020B0602020104020603" pitchFamily="34" charset="77"/>
                <a:cs typeface="Calibri"/>
              </a:rPr>
              <a:t>mezzo piano</a:t>
            </a:r>
          </a:p>
        </p:txBody>
      </p:sp>
      <p:sp>
        <p:nvSpPr>
          <p:cNvPr id="9" name="Content Placeholder 2">
            <a:extLst>
              <a:ext uri="{FF2B5EF4-FFF2-40B4-BE49-F238E27FC236}">
                <a16:creationId xmlns:a16="http://schemas.microsoft.com/office/drawing/2014/main" id="{4B7F65A6-3B64-6D40-906B-C7DF9723B2F0}"/>
              </a:ext>
            </a:extLst>
          </p:cNvPr>
          <p:cNvSpPr txBox="1">
            <a:spLocks/>
          </p:cNvSpPr>
          <p:nvPr/>
        </p:nvSpPr>
        <p:spPr>
          <a:xfrm>
            <a:off x="4449540" y="3432203"/>
            <a:ext cx="687055" cy="37592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pPr>
            <a:r>
              <a:rPr lang="en-US" sz="2000" b="1" i="1" dirty="0">
                <a:solidFill>
                  <a:srgbClr val="00B050"/>
                </a:solidFill>
                <a:latin typeface="Tw Cen MT" panose="020B0602020104020603" pitchFamily="34" charset="77"/>
                <a:cs typeface="Calibri"/>
              </a:rPr>
              <a:t>mf</a:t>
            </a:r>
          </a:p>
          <a:p>
            <a:pPr marL="0" indent="0" algn="ctr">
              <a:lnSpc>
                <a:spcPct val="80000"/>
              </a:lnSpc>
              <a:spcBef>
                <a:spcPts val="0"/>
              </a:spcBef>
              <a:buNone/>
            </a:pPr>
            <a:r>
              <a:rPr lang="en-US" sz="900" i="1" dirty="0">
                <a:solidFill>
                  <a:srgbClr val="00B050"/>
                </a:solidFill>
                <a:latin typeface="Tw Cen MT" panose="020B0602020104020603" pitchFamily="34" charset="77"/>
                <a:cs typeface="Calibri"/>
              </a:rPr>
              <a:t>mezzo forte</a:t>
            </a:r>
          </a:p>
        </p:txBody>
      </p:sp>
      <p:sp>
        <p:nvSpPr>
          <p:cNvPr id="10" name="Content Placeholder 2">
            <a:extLst>
              <a:ext uri="{FF2B5EF4-FFF2-40B4-BE49-F238E27FC236}">
                <a16:creationId xmlns:a16="http://schemas.microsoft.com/office/drawing/2014/main" id="{471A921C-621A-0345-BBED-4140EC89ED3C}"/>
              </a:ext>
            </a:extLst>
          </p:cNvPr>
          <p:cNvSpPr txBox="1">
            <a:spLocks/>
          </p:cNvSpPr>
          <p:nvPr/>
        </p:nvSpPr>
        <p:spPr>
          <a:xfrm>
            <a:off x="6289447" y="3479860"/>
            <a:ext cx="429732" cy="37592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rgbClr val="0070C0"/>
                </a:solidFill>
                <a:latin typeface="Tw Cen MT" panose="020B0602020104020603" pitchFamily="34" charset="77"/>
                <a:cs typeface="Calibri"/>
              </a:rPr>
              <a:t>f</a:t>
            </a:r>
          </a:p>
          <a:p>
            <a:pPr marL="0" indent="0" algn="ctr">
              <a:lnSpc>
                <a:spcPct val="80000"/>
              </a:lnSpc>
              <a:spcBef>
                <a:spcPts val="0"/>
              </a:spcBef>
              <a:buNone/>
            </a:pPr>
            <a:r>
              <a:rPr lang="en-US" sz="900" i="1" dirty="0">
                <a:solidFill>
                  <a:srgbClr val="0070C0"/>
                </a:solidFill>
                <a:latin typeface="Tw Cen MT" panose="020B0602020104020603" pitchFamily="34" charset="77"/>
                <a:cs typeface="Calibri"/>
              </a:rPr>
              <a:t>forte</a:t>
            </a:r>
          </a:p>
        </p:txBody>
      </p:sp>
      <p:sp>
        <p:nvSpPr>
          <p:cNvPr id="11" name="Content Placeholder 2">
            <a:extLst>
              <a:ext uri="{FF2B5EF4-FFF2-40B4-BE49-F238E27FC236}">
                <a16:creationId xmlns:a16="http://schemas.microsoft.com/office/drawing/2014/main" id="{296D3DF3-4DE2-744A-ACF0-66FD423DFA01}"/>
              </a:ext>
            </a:extLst>
          </p:cNvPr>
          <p:cNvSpPr txBox="1">
            <a:spLocks/>
          </p:cNvSpPr>
          <p:nvPr/>
        </p:nvSpPr>
        <p:spPr>
          <a:xfrm>
            <a:off x="7877929" y="3566020"/>
            <a:ext cx="686319" cy="37985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pPr>
            <a:r>
              <a:rPr lang="en-US" sz="2000" b="1" i="1" dirty="0" err="1">
                <a:solidFill>
                  <a:srgbClr val="7030A0"/>
                </a:solidFill>
                <a:latin typeface="Tw Cen MT" panose="020B0602020104020603" pitchFamily="34" charset="77"/>
                <a:cs typeface="Calibri"/>
              </a:rPr>
              <a:t>ff</a:t>
            </a:r>
            <a:endParaRPr lang="en-US" sz="2000" b="1" i="1" dirty="0">
              <a:solidFill>
                <a:srgbClr val="7030A0"/>
              </a:solidFill>
              <a:latin typeface="Tw Cen MT" panose="020B0602020104020603" pitchFamily="34" charset="77"/>
              <a:cs typeface="Calibri"/>
            </a:endParaRPr>
          </a:p>
          <a:p>
            <a:pPr marL="0" indent="0" algn="ctr">
              <a:lnSpc>
                <a:spcPct val="80000"/>
              </a:lnSpc>
              <a:spcBef>
                <a:spcPts val="0"/>
              </a:spcBef>
              <a:buNone/>
            </a:pPr>
            <a:r>
              <a:rPr lang="en-US" sz="900" i="1" dirty="0">
                <a:solidFill>
                  <a:srgbClr val="7030A0"/>
                </a:solidFill>
                <a:latin typeface="Tw Cen MT" panose="020B0602020104020603" pitchFamily="34" charset="77"/>
                <a:cs typeface="Calibri"/>
              </a:rPr>
              <a:t>fortissimo</a:t>
            </a:r>
          </a:p>
        </p:txBody>
      </p:sp>
      <p:cxnSp>
        <p:nvCxnSpPr>
          <p:cNvPr id="12" name="Straight Arrow Connector 11">
            <a:extLst>
              <a:ext uri="{FF2B5EF4-FFF2-40B4-BE49-F238E27FC236}">
                <a16:creationId xmlns:a16="http://schemas.microsoft.com/office/drawing/2014/main" id="{94D9BCF4-0304-8D4F-BCB8-394F815C1BD6}"/>
              </a:ext>
            </a:extLst>
          </p:cNvPr>
          <p:cNvCxnSpPr/>
          <p:nvPr/>
        </p:nvCxnSpPr>
        <p:spPr>
          <a:xfrm>
            <a:off x="762000" y="3252749"/>
            <a:ext cx="7383378" cy="194511"/>
          </a:xfrm>
          <a:prstGeom prst="straightConnector1">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C2E5114-4531-8A45-B452-A43C8398BFC5}"/>
              </a:ext>
            </a:extLst>
          </p:cNvPr>
          <p:cNvCxnSpPr>
            <a:cxnSpLocks/>
          </p:cNvCxnSpPr>
          <p:nvPr/>
        </p:nvCxnSpPr>
        <p:spPr>
          <a:xfrm flipV="1">
            <a:off x="762000" y="2486829"/>
            <a:ext cx="7383378" cy="765921"/>
          </a:xfrm>
          <a:prstGeom prst="straightConnector1">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7EFEDC52-70DB-C449-B55D-CDF440209BEE}"/>
              </a:ext>
            </a:extLst>
          </p:cNvPr>
          <p:cNvSpPr txBox="1">
            <a:spLocks/>
          </p:cNvSpPr>
          <p:nvPr/>
        </p:nvSpPr>
        <p:spPr>
          <a:xfrm>
            <a:off x="291421" y="3740838"/>
            <a:ext cx="788069" cy="26515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C00000"/>
                </a:solidFill>
                <a:latin typeface="Tw Cen MT" panose="020B0602020104020603" pitchFamily="34" charset="77"/>
                <a:cs typeface="Calibri"/>
              </a:rPr>
              <a:t>Whisper</a:t>
            </a:r>
          </a:p>
        </p:txBody>
      </p:sp>
      <p:sp>
        <p:nvSpPr>
          <p:cNvPr id="15" name="Content Placeholder 2">
            <a:extLst>
              <a:ext uri="{FF2B5EF4-FFF2-40B4-BE49-F238E27FC236}">
                <a16:creationId xmlns:a16="http://schemas.microsoft.com/office/drawing/2014/main" id="{B493C7B3-219D-8B44-947A-BC894A6726DF}"/>
              </a:ext>
            </a:extLst>
          </p:cNvPr>
          <p:cNvSpPr txBox="1">
            <a:spLocks/>
          </p:cNvSpPr>
          <p:nvPr/>
        </p:nvSpPr>
        <p:spPr>
          <a:xfrm>
            <a:off x="1469534" y="3772029"/>
            <a:ext cx="1854243" cy="45192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FFC000"/>
                </a:solidFill>
                <a:latin typeface="Tw Cen MT" panose="020B0602020104020603" pitchFamily="34" charset="77"/>
                <a:cs typeface="Calibri"/>
              </a:rPr>
              <a:t>A little </a:t>
            </a:r>
            <a:r>
              <a:rPr lang="en-US" sz="1400" dirty="0">
                <a:solidFill>
                  <a:srgbClr val="FFC000"/>
                </a:solidFill>
                <a:latin typeface="Tw Cen MT" panose="020B0602020104020603" pitchFamily="34" charset="77"/>
              </a:rPr>
              <a:t>quieter than</a:t>
            </a:r>
            <a:br>
              <a:rPr lang="en-US" sz="1400" dirty="0">
                <a:solidFill>
                  <a:srgbClr val="FFC000"/>
                </a:solidFill>
                <a:latin typeface="Tw Cen MT" panose="020B0602020104020603" pitchFamily="34" charset="77"/>
              </a:rPr>
            </a:br>
            <a:r>
              <a:rPr lang="en-US" sz="1400" dirty="0">
                <a:solidFill>
                  <a:srgbClr val="FFC000"/>
                </a:solidFill>
                <a:latin typeface="Tw Cen MT" panose="020B0602020104020603" pitchFamily="34" charset="77"/>
              </a:rPr>
              <a:t>speaking volume</a:t>
            </a:r>
            <a:endParaRPr lang="en-US" sz="1400" dirty="0">
              <a:solidFill>
                <a:srgbClr val="FFC000"/>
              </a:solidFill>
              <a:latin typeface="Tw Cen MT" panose="020B0602020104020603" pitchFamily="34" charset="77"/>
              <a:cs typeface="Calibri"/>
            </a:endParaRPr>
          </a:p>
        </p:txBody>
      </p:sp>
      <p:sp>
        <p:nvSpPr>
          <p:cNvPr id="16" name="Content Placeholder 2">
            <a:extLst>
              <a:ext uri="{FF2B5EF4-FFF2-40B4-BE49-F238E27FC236}">
                <a16:creationId xmlns:a16="http://schemas.microsoft.com/office/drawing/2014/main" id="{B5389389-DA1C-E44D-A7CE-FDB79D650774}"/>
              </a:ext>
            </a:extLst>
          </p:cNvPr>
          <p:cNvSpPr txBox="1">
            <a:spLocks/>
          </p:cNvSpPr>
          <p:nvPr/>
        </p:nvSpPr>
        <p:spPr>
          <a:xfrm>
            <a:off x="3708573" y="3852654"/>
            <a:ext cx="1555495" cy="305741"/>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400" dirty="0">
                <a:solidFill>
                  <a:srgbClr val="00B050"/>
                </a:solidFill>
                <a:latin typeface="Tw Cen MT" panose="020B0602020104020603" pitchFamily="34" charset="77"/>
                <a:cs typeface="Calibri"/>
              </a:rPr>
              <a:t>Speaking volume</a:t>
            </a:r>
          </a:p>
        </p:txBody>
      </p:sp>
      <p:sp>
        <p:nvSpPr>
          <p:cNvPr id="17" name="Content Placeholder 2">
            <a:extLst>
              <a:ext uri="{FF2B5EF4-FFF2-40B4-BE49-F238E27FC236}">
                <a16:creationId xmlns:a16="http://schemas.microsoft.com/office/drawing/2014/main" id="{2AD80068-AD93-4645-9AF3-DB027662D4D9}"/>
              </a:ext>
            </a:extLst>
          </p:cNvPr>
          <p:cNvSpPr txBox="1">
            <a:spLocks/>
          </p:cNvSpPr>
          <p:nvPr/>
        </p:nvSpPr>
        <p:spPr>
          <a:xfrm>
            <a:off x="5483978" y="3895585"/>
            <a:ext cx="1884503" cy="64663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0070C0"/>
                </a:solidFill>
                <a:latin typeface="Tw Cen MT" panose="020B0602020104020603" pitchFamily="34" charset="77"/>
                <a:cs typeface="Calibri"/>
              </a:rPr>
              <a:t>A little louder than speaking volume</a:t>
            </a:r>
            <a:br>
              <a:rPr lang="en-US" sz="1400" dirty="0">
                <a:solidFill>
                  <a:srgbClr val="0070C0"/>
                </a:solidFill>
                <a:latin typeface="Tw Cen MT" panose="020B0602020104020603" pitchFamily="34" charset="77"/>
                <a:cs typeface="Calibri"/>
              </a:rPr>
            </a:br>
            <a:r>
              <a:rPr lang="en-US" sz="1000" dirty="0">
                <a:solidFill>
                  <a:srgbClr val="0070C0"/>
                </a:solidFill>
                <a:latin typeface="Tw Cen MT" panose="020B0602020104020603" pitchFamily="34" charset="77"/>
                <a:cs typeface="Calibri"/>
              </a:rPr>
              <a:t>(like talking in a crowded room)</a:t>
            </a:r>
          </a:p>
        </p:txBody>
      </p:sp>
      <p:sp>
        <p:nvSpPr>
          <p:cNvPr id="18" name="Content Placeholder 2">
            <a:extLst>
              <a:ext uri="{FF2B5EF4-FFF2-40B4-BE49-F238E27FC236}">
                <a16:creationId xmlns:a16="http://schemas.microsoft.com/office/drawing/2014/main" id="{DA12D4ED-35E2-DD4B-A56F-4387E079BA4F}"/>
              </a:ext>
            </a:extLst>
          </p:cNvPr>
          <p:cNvSpPr txBox="1">
            <a:spLocks/>
          </p:cNvSpPr>
          <p:nvPr/>
        </p:nvSpPr>
        <p:spPr>
          <a:xfrm>
            <a:off x="7872033" y="3986472"/>
            <a:ext cx="697832" cy="285688"/>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7030A0"/>
                </a:solidFill>
                <a:latin typeface="Tw Cen MT" panose="020B0602020104020603" pitchFamily="34" charset="77"/>
                <a:cs typeface="Calibri"/>
              </a:rPr>
              <a:t>Yelling</a:t>
            </a:r>
          </a:p>
        </p:txBody>
      </p:sp>
      <p:sp>
        <p:nvSpPr>
          <p:cNvPr id="19" name="Rectangle 18">
            <a:extLst>
              <a:ext uri="{FF2B5EF4-FFF2-40B4-BE49-F238E27FC236}">
                <a16:creationId xmlns:a16="http://schemas.microsoft.com/office/drawing/2014/main" id="{12E7963C-5F0D-2946-A835-07B0496F4E49}"/>
              </a:ext>
            </a:extLst>
          </p:cNvPr>
          <p:cNvSpPr/>
          <p:nvPr/>
        </p:nvSpPr>
        <p:spPr>
          <a:xfrm>
            <a:off x="1498435" y="1515253"/>
            <a:ext cx="6147132" cy="923330"/>
          </a:xfrm>
          <a:prstGeom prst="rect">
            <a:avLst/>
          </a:prstGeom>
          <a:noFill/>
        </p:spPr>
        <p:txBody>
          <a:bodyPr wrap="none" lIns="91440" tIns="45720" rIns="91440" bIns="45720">
            <a:spAutoFit/>
          </a:bodyPr>
          <a:lstStyle/>
          <a:p>
            <a:pPr algn="ctr"/>
            <a:r>
              <a:rPr lang="en-US" sz="5400" b="1" cap="none" spc="0" dirty="0">
                <a:ln w="0"/>
                <a:solidFill>
                  <a:srgbClr val="CD3E40"/>
                </a:solidFill>
                <a:effectLst>
                  <a:outerShdw dist="50800" dir="2700000" algn="tl" rotWithShape="0">
                    <a:srgbClr val="292C35"/>
                  </a:outerShdw>
                </a:effectLst>
                <a:latin typeface="Tw Cen MT" panose="020B0602020104020603" pitchFamily="34" charset="77"/>
              </a:rPr>
              <a:t>DYNAMIC DANCING</a:t>
            </a:r>
            <a:endParaRPr lang="en-US" sz="5400" b="1" cap="none" spc="0" dirty="0">
              <a:ln w="0"/>
              <a:solidFill>
                <a:srgbClr val="CD3E40"/>
              </a:solidFill>
              <a:effectLst>
                <a:outerShdw dist="50800" dir="2700000" algn="tl" rotWithShape="0">
                  <a:srgbClr val="292C35"/>
                </a:outerShdw>
              </a:effectLst>
            </a:endParaRPr>
          </a:p>
        </p:txBody>
      </p:sp>
      <p:pic>
        <p:nvPicPr>
          <p:cNvPr id="20" name="Graphic 19" descr="Dancing with solid fill">
            <a:extLst>
              <a:ext uri="{FF2B5EF4-FFF2-40B4-BE49-F238E27FC236}">
                <a16:creationId xmlns:a16="http://schemas.microsoft.com/office/drawing/2014/main" id="{A2967BCD-4039-5745-9D2D-DCF1BCA10C1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905103">
            <a:off x="7743851" y="1519717"/>
            <a:ext cx="914400" cy="914400"/>
          </a:xfrm>
          <a:prstGeom prst="rect">
            <a:avLst/>
          </a:prstGeom>
        </p:spPr>
      </p:pic>
      <p:pic>
        <p:nvPicPr>
          <p:cNvPr id="21" name="Graphic 20" descr="Shoe footprints with solid fill">
            <a:extLst>
              <a:ext uri="{FF2B5EF4-FFF2-40B4-BE49-F238E27FC236}">
                <a16:creationId xmlns:a16="http://schemas.microsoft.com/office/drawing/2014/main" id="{00DBE9AB-9C40-B642-9F0E-57CA83F1F23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19932540">
            <a:off x="622290" y="1519717"/>
            <a:ext cx="914400" cy="914400"/>
          </a:xfrm>
          <a:prstGeom prst="rect">
            <a:avLst/>
          </a:prstGeom>
        </p:spPr>
      </p:pic>
      <p:pic>
        <p:nvPicPr>
          <p:cNvPr id="23" name="Picture 22">
            <a:extLst>
              <a:ext uri="{FF2B5EF4-FFF2-40B4-BE49-F238E27FC236}">
                <a16:creationId xmlns:a16="http://schemas.microsoft.com/office/drawing/2014/main" id="{DBB30077-8756-9743-B04E-74281BB0EFE6}"/>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36706" y="4985798"/>
            <a:ext cx="1854243" cy="1847298"/>
          </a:xfrm>
          <a:prstGeom prst="rect">
            <a:avLst/>
          </a:prstGeom>
        </p:spPr>
      </p:pic>
      <p:pic>
        <p:nvPicPr>
          <p:cNvPr id="24" name="Picture 23">
            <a:extLst>
              <a:ext uri="{FF2B5EF4-FFF2-40B4-BE49-F238E27FC236}">
                <a16:creationId xmlns:a16="http://schemas.microsoft.com/office/drawing/2014/main" id="{AC97ABFA-F5E4-814E-95BD-364E074EB95E}"/>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rot="156932">
            <a:off x="1472733" y="4688885"/>
            <a:ext cx="2002176" cy="1994677"/>
          </a:xfrm>
          <a:prstGeom prst="rect">
            <a:avLst/>
          </a:prstGeom>
        </p:spPr>
      </p:pic>
      <p:pic>
        <p:nvPicPr>
          <p:cNvPr id="25" name="Picture 24">
            <a:extLst>
              <a:ext uri="{FF2B5EF4-FFF2-40B4-BE49-F238E27FC236}">
                <a16:creationId xmlns:a16="http://schemas.microsoft.com/office/drawing/2014/main" id="{037285E7-40A2-F046-B124-2C927FD6770E}"/>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Lst>
          </a:blip>
          <a:stretch>
            <a:fillRect/>
          </a:stretch>
        </p:blipFill>
        <p:spPr>
          <a:xfrm>
            <a:off x="3563334" y="4842926"/>
            <a:ext cx="1845971" cy="1828800"/>
          </a:xfrm>
          <a:prstGeom prst="rect">
            <a:avLst/>
          </a:prstGeom>
        </p:spPr>
      </p:pic>
      <p:pic>
        <p:nvPicPr>
          <p:cNvPr id="26" name="Picture 25">
            <a:extLst>
              <a:ext uri="{FF2B5EF4-FFF2-40B4-BE49-F238E27FC236}">
                <a16:creationId xmlns:a16="http://schemas.microsoft.com/office/drawing/2014/main" id="{FDD69867-7863-F046-918A-25ADC847AAE1}"/>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brightnessContrast contrast="20000"/>
                    </a14:imgEffect>
                  </a14:imgLayer>
                </a14:imgProps>
              </a:ext>
            </a:extLst>
          </a:blip>
          <a:stretch>
            <a:fillRect/>
          </a:stretch>
        </p:blipFill>
        <p:spPr>
          <a:xfrm>
            <a:off x="5497214" y="4449058"/>
            <a:ext cx="1858029" cy="2250571"/>
          </a:xfrm>
          <a:prstGeom prst="rect">
            <a:avLst/>
          </a:prstGeom>
        </p:spPr>
      </p:pic>
      <p:pic>
        <p:nvPicPr>
          <p:cNvPr id="29" name="Price Excerpt Dynamics.aif" descr="Price Excerpt Dynamics.aif">
            <a:hlinkClick r:id="" action="ppaction://media"/>
            <a:extLst>
              <a:ext uri="{FF2B5EF4-FFF2-40B4-BE49-F238E27FC236}">
                <a16:creationId xmlns:a16="http://schemas.microsoft.com/office/drawing/2014/main" id="{A6996DAC-0796-3B4C-AAC6-7EB78A9A8903}"/>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8094496" y="184569"/>
            <a:ext cx="812800" cy="812800"/>
          </a:xfrm>
          <a:prstGeom prst="rect">
            <a:avLst/>
          </a:prstGeom>
        </p:spPr>
      </p:pic>
      <p:pic>
        <p:nvPicPr>
          <p:cNvPr id="31" name="Audio 30">
            <a:hlinkClick r:id="" action="ppaction://media"/>
            <a:extLst>
              <a:ext uri="{FF2B5EF4-FFF2-40B4-BE49-F238E27FC236}">
                <a16:creationId xmlns:a16="http://schemas.microsoft.com/office/drawing/2014/main" id="{79548C53-7E2D-3240-9EB2-FF601D7BAA62}"/>
              </a:ext>
            </a:extLst>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13343810"/>
      </p:ext>
    </p:extLst>
  </p:cSld>
  <p:clrMapOvr>
    <a:masterClrMapping/>
  </p:clrMapOvr>
  <mc:AlternateContent xmlns:mc="http://schemas.openxmlformats.org/markup-compatibility/2006">
    <mc:Choice xmlns:p14="http://schemas.microsoft.com/office/powerpoint/2010/main" Requires="p14">
      <p:transition spd="slow" p14:dur="2000" advTm="85184"/>
    </mc:Choice>
    <mc:Fallback>
      <p:transition spd="slow" advTm="8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634" fill="hold"/>
                                        <p:tgtEl>
                                          <p:spTgt spid="29"/>
                                        </p:tgtEl>
                                      </p:cBhvr>
                                    </p:cmd>
                                  </p:childTnLst>
                                </p:cTn>
                              </p:par>
                              <p:par>
                                <p:cTn id="11" presetID="42"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ppt_h/2"/>
                                          </p:val>
                                        </p:tav>
                                        <p:tav tm="100000">
                                          <p:val>
                                            <p:strVal val="#ppt_y"/>
                                          </p:val>
                                        </p:tav>
                                      </p:tavLst>
                                    </p:anim>
                                    <p:anim calcmode="lin" valueType="num">
                                      <p:cBhvr>
                                        <p:cTn id="22" dur="500" fill="hold"/>
                                        <p:tgtEl>
                                          <p:spTgt spid="24"/>
                                        </p:tgtEl>
                                        <p:attrNameLst>
                                          <p:attrName>ppt_w</p:attrName>
                                        </p:attrNameLst>
                                      </p:cBhvr>
                                      <p:tavLst>
                                        <p:tav tm="0">
                                          <p:val>
                                            <p:strVal val="#ppt_w"/>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ppt_h/2"/>
                                          </p:val>
                                        </p:tav>
                                        <p:tav tm="100000">
                                          <p:val>
                                            <p:strVal val="#ppt_y"/>
                                          </p:val>
                                        </p:tav>
                                      </p:tavLst>
                                    </p:anim>
                                    <p:anim calcmode="lin" valueType="num">
                                      <p:cBhvr>
                                        <p:cTn id="30" dur="500" fill="hold"/>
                                        <p:tgtEl>
                                          <p:spTgt spid="25"/>
                                        </p:tgtEl>
                                        <p:attrNameLst>
                                          <p:attrName>ppt_w</p:attrName>
                                        </p:attrNameLst>
                                      </p:cBhvr>
                                      <p:tavLst>
                                        <p:tav tm="0">
                                          <p:val>
                                            <p:strVal val="#ppt_w"/>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ppt_x</p:attrName>
                                        </p:attrNameLst>
                                      </p:cBhvr>
                                      <p:tavLst>
                                        <p:tav tm="0">
                                          <p:val>
                                            <p:strVal val="#ppt_x"/>
                                          </p:val>
                                        </p:tav>
                                        <p:tav tm="100000">
                                          <p:val>
                                            <p:strVal val="#ppt_x"/>
                                          </p:val>
                                        </p:tav>
                                      </p:tavLst>
                                    </p:anim>
                                    <p:anim calcmode="lin" valueType="num">
                                      <p:cBhvr>
                                        <p:cTn id="37" dur="500" fill="hold"/>
                                        <p:tgtEl>
                                          <p:spTgt spid="26"/>
                                        </p:tgtEl>
                                        <p:attrNameLst>
                                          <p:attrName>ppt_y</p:attrName>
                                        </p:attrNameLst>
                                      </p:cBhvr>
                                      <p:tavLst>
                                        <p:tav tm="0">
                                          <p:val>
                                            <p:strVal val="#ppt_y+#ppt_h/2"/>
                                          </p:val>
                                        </p:tav>
                                        <p:tav tm="100000">
                                          <p:val>
                                            <p:strVal val="#ppt_y"/>
                                          </p:val>
                                        </p:tav>
                                      </p:tavLst>
                                    </p:anim>
                                    <p:anim calcmode="lin" valueType="num">
                                      <p:cBhvr>
                                        <p:cTn id="38" dur="500" fill="hold"/>
                                        <p:tgtEl>
                                          <p:spTgt spid="26"/>
                                        </p:tgtEl>
                                        <p:attrNameLst>
                                          <p:attrName>ppt_w</p:attrName>
                                        </p:attrNameLst>
                                      </p:cBhvr>
                                      <p:tavLst>
                                        <p:tav tm="0">
                                          <p:val>
                                            <p:strVal val="#ppt_w"/>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9"/>
                </p:tgtEl>
              </p:cMediaNode>
            </p:audio>
            <p:audio isNarration="1">
              <p:cMediaNode vol="80000" showWhenStopped="0">
                <p:cTn id="41" fill="hold" display="0">
                  <p:stCondLst>
                    <p:cond delay="indefinite"/>
                  </p:stCondLst>
                  <p:endCondLst>
                    <p:cond evt="onStopAudio" delay="0">
                      <p:tgtEl>
                        <p:sldTgt/>
                      </p:tgtEl>
                    </p:cond>
                  </p:endCondLst>
                </p:cTn>
                <p:tgtEl>
                  <p:spTgt spid="31"/>
                </p:tgtEl>
              </p:cMediaNode>
            </p:audio>
          </p:childTnLst>
        </p:cTn>
      </p:par>
    </p:tnLst>
  </p:timing>
  <p:extLst>
    <p:ext uri="{E180D4A7-C9FB-4DFB-919C-405C955672EB}">
      <p14:showEvtLst xmlns:p14="http://schemas.microsoft.com/office/powerpoint/2010/main">
        <p14:playEvt time="44647" objId="29"/>
        <p14:stopEvt time="84210" objId="29"/>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1600200"/>
            <a:ext cx="7010400" cy="923330"/>
          </a:xfrm>
          <a:prstGeom prst="rect">
            <a:avLst/>
          </a:prstGeom>
          <a:noFill/>
        </p:spPr>
        <p:txBody>
          <a:bodyPr wrap="square" rtlCol="0">
            <a:spAutoFit/>
          </a:bodyPr>
          <a:lstStyle/>
          <a:p>
            <a:pPr algn="ctr"/>
            <a:r>
              <a:rPr lang="en-US" sz="5400" dirty="0">
                <a:solidFill>
                  <a:srgbClr val="292C35"/>
                </a:solidFill>
                <a:effectLst>
                  <a:outerShdw blurRad="50800" dist="38100" dir="2700000" algn="tl" rotWithShape="0">
                    <a:prstClr val="black">
                      <a:alpha val="40000"/>
                    </a:prstClr>
                  </a:outerShdw>
                </a:effectLst>
                <a:latin typeface="Old English Text MT" panose="03040902040508030806" pitchFamily="66" charset="0"/>
              </a:rPr>
              <a:t>Certificate of Completion</a:t>
            </a:r>
          </a:p>
        </p:txBody>
      </p:sp>
      <p:sp>
        <p:nvSpPr>
          <p:cNvPr id="7" name="Rectangle 6"/>
          <p:cNvSpPr/>
          <p:nvPr/>
        </p:nvSpPr>
        <p:spPr>
          <a:xfrm>
            <a:off x="3600616" y="2743200"/>
            <a:ext cx="1942776" cy="461665"/>
          </a:xfrm>
          <a:prstGeom prst="rect">
            <a:avLst/>
          </a:prstGeom>
        </p:spPr>
        <p:txBody>
          <a:bodyPr wrap="none">
            <a:spAutoFit/>
          </a:bodyPr>
          <a:lstStyle/>
          <a:p>
            <a:pPr algn="ctr"/>
            <a:r>
              <a:rPr lang="en-US" sz="2400" dirty="0">
                <a:solidFill>
                  <a:srgbClr val="292C35"/>
                </a:solidFill>
                <a:latin typeface="Bodoni MT" panose="02070603080606020203" pitchFamily="18" charset="0"/>
              </a:rPr>
              <a:t>Presented To:</a:t>
            </a:r>
          </a:p>
        </p:txBody>
      </p:sp>
      <p:cxnSp>
        <p:nvCxnSpPr>
          <p:cNvPr id="9" name="Straight Connector 8"/>
          <p:cNvCxnSpPr/>
          <p:nvPr/>
        </p:nvCxnSpPr>
        <p:spPr>
          <a:xfrm>
            <a:off x="1447800" y="4343400"/>
            <a:ext cx="647700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rot="21317266">
            <a:off x="3276600" y="3214390"/>
            <a:ext cx="2367956" cy="1446550"/>
          </a:xfrm>
          <a:prstGeom prst="rect">
            <a:avLst/>
          </a:prstGeom>
        </p:spPr>
        <p:txBody>
          <a:bodyPr wrap="none">
            <a:spAutoFit/>
          </a:bodyPr>
          <a:lstStyle/>
          <a:p>
            <a:r>
              <a:rPr lang="en-US" sz="8800" b="1" dirty="0">
                <a:solidFill>
                  <a:srgbClr val="CD3E40"/>
                </a:solidFill>
                <a:latin typeface="Bradley Hand ITC" panose="03070402050302030203" pitchFamily="66" charset="0"/>
              </a:rPr>
              <a:t>You!</a:t>
            </a:r>
            <a:endParaRPr lang="en-US" sz="8800" dirty="0">
              <a:latin typeface="Bradley Hand ITC" panose="03070402050302030203" pitchFamily="66" charset="0"/>
            </a:endParaRPr>
          </a:p>
        </p:txBody>
      </p:sp>
      <p:sp>
        <p:nvSpPr>
          <p:cNvPr id="12" name="Rectangle 11"/>
          <p:cNvSpPr/>
          <p:nvPr/>
        </p:nvSpPr>
        <p:spPr>
          <a:xfrm>
            <a:off x="228600" y="4867870"/>
            <a:ext cx="8610600" cy="923330"/>
          </a:xfrm>
          <a:prstGeom prst="rect">
            <a:avLst/>
          </a:prstGeom>
        </p:spPr>
        <p:txBody>
          <a:bodyPr wrap="square">
            <a:spAutoFit/>
          </a:bodyPr>
          <a:lstStyle/>
          <a:p>
            <a:pPr algn="ctr"/>
            <a:r>
              <a:rPr lang="en-US" dirty="0">
                <a:solidFill>
                  <a:srgbClr val="292C35"/>
                </a:solidFill>
                <a:latin typeface="Bodoni MT" panose="02070603080606020203" pitchFamily="18" charset="0"/>
              </a:rPr>
              <a:t>For successfully completing the Utah Symphony’s Concert Preparation Presentation and in doing so becoming </a:t>
            </a:r>
            <a:r>
              <a:rPr lang="en-US" b="1" spc="-150" dirty="0">
                <a:solidFill>
                  <a:srgbClr val="CC0000"/>
                </a:solidFill>
                <a:latin typeface="Bodoni MT" panose="02070603080606020203" pitchFamily="18" charset="0"/>
              </a:rPr>
              <a:t>M</a:t>
            </a:r>
            <a:r>
              <a:rPr lang="en-US" b="1" spc="-150" dirty="0">
                <a:solidFill>
                  <a:schemeClr val="accent2"/>
                </a:solidFill>
                <a:latin typeface="Bodoni MT" panose="02070603080606020203" pitchFamily="18" charset="0"/>
              </a:rPr>
              <a:t>U</a:t>
            </a:r>
            <a:r>
              <a:rPr lang="en-US" b="1" spc="-150" dirty="0">
                <a:solidFill>
                  <a:schemeClr val="accent4"/>
                </a:solidFill>
                <a:latin typeface="Bodoni MT" panose="02070603080606020203" pitchFamily="18" charset="0"/>
              </a:rPr>
              <a:t>S</a:t>
            </a:r>
            <a:r>
              <a:rPr lang="en-US" b="1" spc="-150" dirty="0">
                <a:solidFill>
                  <a:srgbClr val="00B050"/>
                </a:solidFill>
                <a:latin typeface="Bodoni MT" panose="02070603080606020203" pitchFamily="18" charset="0"/>
              </a:rPr>
              <a:t>I</a:t>
            </a:r>
            <a:r>
              <a:rPr lang="en-US" b="1" spc="-150" dirty="0">
                <a:solidFill>
                  <a:srgbClr val="00B0F0"/>
                </a:solidFill>
                <a:latin typeface="Bodoni MT" panose="02070603080606020203" pitchFamily="18" charset="0"/>
              </a:rPr>
              <a:t>C </a:t>
            </a:r>
            <a:r>
              <a:rPr lang="en-US" b="1" spc="-150" dirty="0">
                <a:solidFill>
                  <a:srgbClr val="292C35"/>
                </a:solidFill>
                <a:latin typeface="Bodoni MT" panose="02070603080606020203" pitchFamily="18" charset="0"/>
              </a:rPr>
              <a:t> </a:t>
            </a:r>
            <a:r>
              <a:rPr lang="en-US" b="1" spc="-150" dirty="0">
                <a:solidFill>
                  <a:srgbClr val="7030A0"/>
                </a:solidFill>
                <a:latin typeface="Bodoni MT" panose="02070603080606020203" pitchFamily="18" charset="0"/>
              </a:rPr>
              <a:t>M</a:t>
            </a:r>
            <a:r>
              <a:rPr lang="en-US" b="1" spc="-150" dirty="0">
                <a:solidFill>
                  <a:srgbClr val="CC0000"/>
                </a:solidFill>
                <a:latin typeface="Bodoni MT" panose="02070603080606020203" pitchFamily="18" charset="0"/>
              </a:rPr>
              <a:t>A</a:t>
            </a:r>
            <a:r>
              <a:rPr lang="en-US" b="1" spc="-150" dirty="0">
                <a:solidFill>
                  <a:schemeClr val="accent2"/>
                </a:solidFill>
                <a:latin typeface="Bodoni MT" panose="02070603080606020203" pitchFamily="18" charset="0"/>
              </a:rPr>
              <a:t>S</a:t>
            </a:r>
            <a:r>
              <a:rPr lang="en-US" b="1" spc="-150" dirty="0">
                <a:solidFill>
                  <a:schemeClr val="accent4"/>
                </a:solidFill>
                <a:latin typeface="Bodoni MT" panose="02070603080606020203" pitchFamily="18" charset="0"/>
              </a:rPr>
              <a:t>T</a:t>
            </a:r>
            <a:r>
              <a:rPr lang="en-US" b="1" spc="-150" dirty="0">
                <a:solidFill>
                  <a:srgbClr val="00B050"/>
                </a:solidFill>
                <a:latin typeface="Bodoni MT" panose="02070603080606020203" pitchFamily="18" charset="0"/>
              </a:rPr>
              <a:t>E</a:t>
            </a:r>
            <a:r>
              <a:rPr lang="en-US" b="1" spc="-150" dirty="0">
                <a:solidFill>
                  <a:srgbClr val="00B0F0"/>
                </a:solidFill>
                <a:latin typeface="Bodoni MT" panose="02070603080606020203" pitchFamily="18" charset="0"/>
              </a:rPr>
              <a:t>R</a:t>
            </a:r>
            <a:r>
              <a:rPr lang="en-US" b="1" spc="-150" dirty="0">
                <a:solidFill>
                  <a:srgbClr val="7030A0"/>
                </a:solidFill>
                <a:latin typeface="Bodoni MT" panose="02070603080606020203" pitchFamily="18" charset="0"/>
              </a:rPr>
              <a:t>S</a:t>
            </a:r>
            <a:r>
              <a:rPr lang="en-US" b="1" spc="-150" dirty="0">
                <a:solidFill>
                  <a:srgbClr val="292C35"/>
                </a:solidFill>
                <a:latin typeface="Bodoni MT" panose="02070603080606020203" pitchFamily="18" charset="0"/>
              </a:rPr>
              <a:t>  </a:t>
            </a:r>
            <a:r>
              <a:rPr lang="en-US" dirty="0">
                <a:solidFill>
                  <a:srgbClr val="292C35"/>
                </a:solidFill>
                <a:latin typeface="Bodoni MT" panose="02070603080606020203" pitchFamily="18" charset="0"/>
              </a:rPr>
              <a:t>by learning timbre, melody, harmony, rhythm, tempo, and dynamics. </a:t>
            </a:r>
          </a:p>
        </p:txBody>
      </p:sp>
      <p:pic>
        <p:nvPicPr>
          <p:cNvPr id="13" name="Picture 12" descr="A close up of a sign&#10;&#10;Description automatically generated">
            <a:extLst>
              <a:ext uri="{FF2B5EF4-FFF2-40B4-BE49-F238E27FC236}">
                <a16:creationId xmlns:a16="http://schemas.microsoft.com/office/drawing/2014/main" id="{E8CAA7BB-980D-A74E-9351-52FBBF146D08}"/>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28600" y="285750"/>
            <a:ext cx="3810000" cy="647700"/>
          </a:xfrm>
          <a:prstGeom prst="rect">
            <a:avLst/>
          </a:prstGeom>
        </p:spPr>
      </p:pic>
      <p:sp>
        <p:nvSpPr>
          <p:cNvPr id="14" name="Rectangle 13"/>
          <p:cNvSpPr/>
          <p:nvPr/>
        </p:nvSpPr>
        <p:spPr>
          <a:xfrm>
            <a:off x="304800" y="1524000"/>
            <a:ext cx="8534400" cy="4724400"/>
          </a:xfrm>
          <a:prstGeom prst="rect">
            <a:avLst/>
          </a:prstGeom>
          <a:noFill/>
          <a:ln w="114300" cap="sq" cmpd="tri">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1261584"/>
      </p:ext>
    </p:extLst>
  </p:cSld>
  <p:clrMapOvr>
    <a:masterClrMapping/>
  </p:clrMapOvr>
  <mc:AlternateContent xmlns:mc="http://schemas.openxmlformats.org/markup-compatibility/2006" xmlns:p14="http://schemas.microsoft.com/office/powerpoint/2010/main">
    <mc:Choice Requires="p14">
      <p:transition spd="slow" p14:dur="2000" advTm="21088"/>
    </mc:Choice>
    <mc:Fallback xmlns="">
      <p:transition spd="slow" advTm="2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8E3F55-3FEB-CE46-8977-02DA25A78FA4}"/>
              </a:ext>
            </a:extLst>
          </p:cNvPr>
          <p:cNvSpPr txBox="1">
            <a:spLocks/>
          </p:cNvSpPr>
          <p:nvPr/>
        </p:nvSpPr>
        <p:spPr>
          <a:xfrm>
            <a:off x="221726" y="174313"/>
            <a:ext cx="4927367" cy="76237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Tw Cen MT" panose="020B0602020104020603" pitchFamily="34" charset="77"/>
                <a:cs typeface="Calibri Light"/>
              </a:rPr>
              <a:t>Stage Set-up for Piece #1:</a:t>
            </a:r>
            <a:endParaRPr lang="en-US" sz="4000" dirty="0">
              <a:solidFill>
                <a:schemeClr val="bg1"/>
              </a:solidFill>
              <a:latin typeface="Tw Cen MT" panose="020B0602020104020603" pitchFamily="34" charset="77"/>
            </a:endParaRPr>
          </a:p>
        </p:txBody>
      </p:sp>
      <p:sp>
        <p:nvSpPr>
          <p:cNvPr id="5" name="5-Point Star 4">
            <a:extLst>
              <a:ext uri="{FF2B5EF4-FFF2-40B4-BE49-F238E27FC236}">
                <a16:creationId xmlns:a16="http://schemas.microsoft.com/office/drawing/2014/main" id="{AFDE48CE-C1F3-C542-9C00-86EAAD91CC05}"/>
              </a:ext>
            </a:extLst>
          </p:cNvPr>
          <p:cNvSpPr/>
          <p:nvPr/>
        </p:nvSpPr>
        <p:spPr>
          <a:xfrm>
            <a:off x="4034361" y="4516314"/>
            <a:ext cx="1080332" cy="10128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w Cen MT" panose="020B0602020104020603" pitchFamily="34" charset="77"/>
            </a:endParaRPr>
          </a:p>
        </p:txBody>
      </p:sp>
      <p:sp>
        <p:nvSpPr>
          <p:cNvPr id="6" name="TextBox 5">
            <a:extLst>
              <a:ext uri="{FF2B5EF4-FFF2-40B4-BE49-F238E27FC236}">
                <a16:creationId xmlns:a16="http://schemas.microsoft.com/office/drawing/2014/main" id="{E60D5AF4-F664-FE42-96AC-14D26BCFFA63}"/>
              </a:ext>
            </a:extLst>
          </p:cNvPr>
          <p:cNvSpPr txBox="1"/>
          <p:nvPr/>
        </p:nvSpPr>
        <p:spPr>
          <a:xfrm rot="19649767">
            <a:off x="4123808" y="4964746"/>
            <a:ext cx="974926" cy="307777"/>
          </a:xfrm>
          <a:prstGeom prst="rect">
            <a:avLst/>
          </a:prstGeom>
          <a:noFill/>
        </p:spPr>
        <p:txBody>
          <a:bodyPr wrap="square" rtlCol="0">
            <a:spAutoFit/>
          </a:bodyPr>
          <a:lstStyle/>
          <a:p>
            <a:r>
              <a:rPr lang="en-US" sz="1400" dirty="0">
                <a:solidFill>
                  <a:schemeClr val="tx2">
                    <a:lumMod val="75000"/>
                  </a:schemeClr>
                </a:solidFill>
                <a:latin typeface="Tw Cen MT" panose="020B0602020104020603" pitchFamily="34" charset="77"/>
                <a:cs typeface="Futura Medium" panose="020B0602020204020303" pitchFamily="34" charset="-79"/>
              </a:rPr>
              <a:t>Conductor</a:t>
            </a:r>
          </a:p>
        </p:txBody>
      </p:sp>
      <p:sp>
        <p:nvSpPr>
          <p:cNvPr id="7" name="Content Placeholder 2">
            <a:extLst>
              <a:ext uri="{FF2B5EF4-FFF2-40B4-BE49-F238E27FC236}">
                <a16:creationId xmlns:a16="http://schemas.microsoft.com/office/drawing/2014/main" id="{204F9722-10F0-CC4B-AD9E-CD9DFCED9E63}"/>
              </a:ext>
            </a:extLst>
          </p:cNvPr>
          <p:cNvSpPr txBox="1">
            <a:spLocks/>
          </p:cNvSpPr>
          <p:nvPr/>
        </p:nvSpPr>
        <p:spPr>
          <a:xfrm>
            <a:off x="2186635" y="4764969"/>
            <a:ext cx="1570890" cy="4562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1</a:t>
            </a:r>
            <a:r>
              <a:rPr lang="en-US" sz="2400" baseline="30000" dirty="0">
                <a:solidFill>
                  <a:schemeClr val="accent1">
                    <a:lumMod val="50000"/>
                  </a:schemeClr>
                </a:solidFill>
                <a:latin typeface="Tw Cen MT" panose="020B0602020104020603" pitchFamily="34" charset="77"/>
                <a:cs typeface="Calibri"/>
              </a:rPr>
              <a:t>st</a:t>
            </a:r>
            <a:r>
              <a:rPr lang="en-US" sz="2400" dirty="0">
                <a:solidFill>
                  <a:schemeClr val="accent1">
                    <a:lumMod val="50000"/>
                  </a:schemeClr>
                </a:solidFill>
                <a:latin typeface="Tw Cen MT" panose="020B0602020104020603" pitchFamily="34" charset="77"/>
                <a:cs typeface="Calibri"/>
              </a:rPr>
              <a:t> Violins</a:t>
            </a:r>
          </a:p>
        </p:txBody>
      </p:sp>
      <p:sp>
        <p:nvSpPr>
          <p:cNvPr id="8" name="Content Placeholder 2">
            <a:extLst>
              <a:ext uri="{FF2B5EF4-FFF2-40B4-BE49-F238E27FC236}">
                <a16:creationId xmlns:a16="http://schemas.microsoft.com/office/drawing/2014/main" id="{244C99E5-D96C-814F-A066-DDEB14E97C94}"/>
              </a:ext>
            </a:extLst>
          </p:cNvPr>
          <p:cNvSpPr txBox="1">
            <a:spLocks/>
          </p:cNvSpPr>
          <p:nvPr/>
        </p:nvSpPr>
        <p:spPr>
          <a:xfrm>
            <a:off x="2711931" y="3802898"/>
            <a:ext cx="1615345" cy="5733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2</a:t>
            </a:r>
            <a:r>
              <a:rPr lang="en-US" sz="2400" baseline="30000" dirty="0">
                <a:solidFill>
                  <a:schemeClr val="accent1">
                    <a:lumMod val="50000"/>
                  </a:schemeClr>
                </a:solidFill>
                <a:latin typeface="Tw Cen MT" panose="020B0602020104020603" pitchFamily="34" charset="77"/>
                <a:cs typeface="Calibri"/>
              </a:rPr>
              <a:t>nd</a:t>
            </a:r>
            <a:r>
              <a:rPr lang="en-US" sz="2400" dirty="0">
                <a:solidFill>
                  <a:schemeClr val="accent1">
                    <a:lumMod val="50000"/>
                  </a:schemeClr>
                </a:solidFill>
                <a:latin typeface="Tw Cen MT" panose="020B0602020104020603" pitchFamily="34" charset="77"/>
                <a:cs typeface="Calibri"/>
              </a:rPr>
              <a:t> Violins</a:t>
            </a:r>
          </a:p>
        </p:txBody>
      </p:sp>
      <p:sp>
        <p:nvSpPr>
          <p:cNvPr id="9" name="TextBox 8">
            <a:extLst>
              <a:ext uri="{FF2B5EF4-FFF2-40B4-BE49-F238E27FC236}">
                <a16:creationId xmlns:a16="http://schemas.microsoft.com/office/drawing/2014/main" id="{8D581D1F-14A0-C343-BD70-0EE6481DFB14}"/>
              </a:ext>
            </a:extLst>
          </p:cNvPr>
          <p:cNvSpPr txBox="1"/>
          <p:nvPr/>
        </p:nvSpPr>
        <p:spPr>
          <a:xfrm rot="19649767">
            <a:off x="4244638" y="4815373"/>
            <a:ext cx="526769" cy="307777"/>
          </a:xfrm>
          <a:prstGeom prst="rect">
            <a:avLst/>
          </a:prstGeom>
          <a:noFill/>
        </p:spPr>
        <p:txBody>
          <a:bodyPr wrap="square" rtlCol="0">
            <a:spAutoFit/>
          </a:bodyPr>
          <a:lstStyle/>
          <a:p>
            <a:pPr algn="ctr"/>
            <a:r>
              <a:rPr lang="en-US" sz="1400" dirty="0">
                <a:solidFill>
                  <a:schemeClr val="tx2">
                    <a:lumMod val="75000"/>
                  </a:schemeClr>
                </a:solidFill>
                <a:latin typeface="Tw Cen MT" panose="020B0602020104020603" pitchFamily="34" charset="77"/>
                <a:cs typeface="Futura Medium" panose="020B0602020204020303" pitchFamily="34" charset="-79"/>
              </a:rPr>
              <a:t>The</a:t>
            </a:r>
          </a:p>
        </p:txBody>
      </p:sp>
      <p:sp>
        <p:nvSpPr>
          <p:cNvPr id="10" name="Content Placeholder 2">
            <a:extLst>
              <a:ext uri="{FF2B5EF4-FFF2-40B4-BE49-F238E27FC236}">
                <a16:creationId xmlns:a16="http://schemas.microsoft.com/office/drawing/2014/main" id="{CD47F543-5CB0-B44D-BE8A-DDB154A56838}"/>
              </a:ext>
            </a:extLst>
          </p:cNvPr>
          <p:cNvSpPr txBox="1">
            <a:spLocks/>
          </p:cNvSpPr>
          <p:nvPr/>
        </p:nvSpPr>
        <p:spPr>
          <a:xfrm>
            <a:off x="4919081" y="3741480"/>
            <a:ext cx="919439"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Cellos</a:t>
            </a:r>
          </a:p>
        </p:txBody>
      </p:sp>
      <p:sp>
        <p:nvSpPr>
          <p:cNvPr id="11" name="Content Placeholder 2">
            <a:extLst>
              <a:ext uri="{FF2B5EF4-FFF2-40B4-BE49-F238E27FC236}">
                <a16:creationId xmlns:a16="http://schemas.microsoft.com/office/drawing/2014/main" id="{770AED27-8B03-D041-9D66-7E698C48603B}"/>
              </a:ext>
            </a:extLst>
          </p:cNvPr>
          <p:cNvSpPr txBox="1">
            <a:spLocks/>
          </p:cNvSpPr>
          <p:nvPr/>
        </p:nvSpPr>
        <p:spPr>
          <a:xfrm>
            <a:off x="5409719" y="4831717"/>
            <a:ext cx="949817" cy="3845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Violas</a:t>
            </a:r>
          </a:p>
        </p:txBody>
      </p:sp>
      <p:cxnSp>
        <p:nvCxnSpPr>
          <p:cNvPr id="12" name="Straight Connector 11">
            <a:extLst>
              <a:ext uri="{FF2B5EF4-FFF2-40B4-BE49-F238E27FC236}">
                <a16:creationId xmlns:a16="http://schemas.microsoft.com/office/drawing/2014/main" id="{2F1529D8-8DBA-7B4E-8702-989529607AD4}"/>
              </a:ext>
            </a:extLst>
          </p:cNvPr>
          <p:cNvCxnSpPr>
            <a:cxnSpLocks/>
          </p:cNvCxnSpPr>
          <p:nvPr/>
        </p:nvCxnSpPr>
        <p:spPr>
          <a:xfrm flipV="1">
            <a:off x="4928499" y="4189462"/>
            <a:ext cx="2386701" cy="5173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9B0C87-86A1-4140-AF30-8E82F9E2EA82}"/>
              </a:ext>
            </a:extLst>
          </p:cNvPr>
          <p:cNvCxnSpPr>
            <a:cxnSpLocks/>
          </p:cNvCxnSpPr>
          <p:nvPr/>
        </p:nvCxnSpPr>
        <p:spPr>
          <a:xfrm flipV="1">
            <a:off x="4563733" y="3308436"/>
            <a:ext cx="8267" cy="11025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AE480BD8-1ACC-664C-BE5B-87A739456E84}"/>
              </a:ext>
            </a:extLst>
          </p:cNvPr>
          <p:cNvSpPr>
            <a:spLocks noChangeAspect="1"/>
          </p:cNvSpPr>
          <p:nvPr/>
        </p:nvSpPr>
        <p:spPr>
          <a:xfrm rot="15680286">
            <a:off x="2384201" y="2468737"/>
            <a:ext cx="2558835" cy="4087559"/>
          </a:xfrm>
          <a:prstGeom prst="arc">
            <a:avLst>
              <a:gd name="adj1" fmla="val 17426295"/>
              <a:gd name="adj2" fmla="val 253771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
        <p:nvSpPr>
          <p:cNvPr id="15" name="Arc 14">
            <a:extLst>
              <a:ext uri="{FF2B5EF4-FFF2-40B4-BE49-F238E27FC236}">
                <a16:creationId xmlns:a16="http://schemas.microsoft.com/office/drawing/2014/main" id="{9438A7F7-D7C1-B348-A134-582DB154F809}"/>
              </a:ext>
            </a:extLst>
          </p:cNvPr>
          <p:cNvSpPr/>
          <p:nvPr/>
        </p:nvSpPr>
        <p:spPr>
          <a:xfrm rot="18896461" flipH="1">
            <a:off x="1399311" y="3807696"/>
            <a:ext cx="2587240" cy="2489388"/>
          </a:xfrm>
          <a:prstGeom prst="arc">
            <a:avLst>
              <a:gd name="adj1" fmla="val 16200000"/>
              <a:gd name="adj2" fmla="val 2048540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Tw Cen MT" panose="020B0602020104020603" pitchFamily="34" charset="77"/>
            </a:endParaRPr>
          </a:p>
        </p:txBody>
      </p:sp>
      <p:cxnSp>
        <p:nvCxnSpPr>
          <p:cNvPr id="16" name="Straight Connector 15">
            <a:extLst>
              <a:ext uri="{FF2B5EF4-FFF2-40B4-BE49-F238E27FC236}">
                <a16:creationId xmlns:a16="http://schemas.microsoft.com/office/drawing/2014/main" id="{629DA43D-2C76-A741-AB04-6F0E98B3CB41}"/>
              </a:ext>
            </a:extLst>
          </p:cNvPr>
          <p:cNvCxnSpPr>
            <a:cxnSpLocks/>
          </p:cNvCxnSpPr>
          <p:nvPr/>
        </p:nvCxnSpPr>
        <p:spPr>
          <a:xfrm flipH="1" flipV="1">
            <a:off x="1828800" y="4149297"/>
            <a:ext cx="2296034" cy="54263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2C990442-B78D-A94A-B65F-000047F9655F}"/>
              </a:ext>
            </a:extLst>
          </p:cNvPr>
          <p:cNvSpPr txBox="1">
            <a:spLocks/>
          </p:cNvSpPr>
          <p:nvPr/>
        </p:nvSpPr>
        <p:spPr>
          <a:xfrm>
            <a:off x="5939755" y="2748535"/>
            <a:ext cx="1225011"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Basses</a:t>
            </a:r>
          </a:p>
        </p:txBody>
      </p:sp>
      <p:sp>
        <p:nvSpPr>
          <p:cNvPr id="18" name="Arc 17">
            <a:extLst>
              <a:ext uri="{FF2B5EF4-FFF2-40B4-BE49-F238E27FC236}">
                <a16:creationId xmlns:a16="http://schemas.microsoft.com/office/drawing/2014/main" id="{51018E53-07E3-6643-825F-88E9B766A431}"/>
              </a:ext>
            </a:extLst>
          </p:cNvPr>
          <p:cNvSpPr>
            <a:spLocks noChangeAspect="1"/>
          </p:cNvSpPr>
          <p:nvPr/>
        </p:nvSpPr>
        <p:spPr>
          <a:xfrm rot="17725928">
            <a:off x="4392539" y="2542243"/>
            <a:ext cx="3545111" cy="3506558"/>
          </a:xfrm>
          <a:prstGeom prst="arc">
            <a:avLst>
              <a:gd name="adj1" fmla="val 18654574"/>
              <a:gd name="adj2" fmla="val 242012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cxnSp>
        <p:nvCxnSpPr>
          <p:cNvPr id="19" name="Straight Connector 18">
            <a:extLst>
              <a:ext uri="{FF2B5EF4-FFF2-40B4-BE49-F238E27FC236}">
                <a16:creationId xmlns:a16="http://schemas.microsoft.com/office/drawing/2014/main" id="{D7989D33-0A0A-294B-8DF8-74B790366585}"/>
              </a:ext>
            </a:extLst>
          </p:cNvPr>
          <p:cNvCxnSpPr>
            <a:cxnSpLocks/>
          </p:cNvCxnSpPr>
          <p:nvPr/>
        </p:nvCxnSpPr>
        <p:spPr>
          <a:xfrm flipV="1">
            <a:off x="5069697" y="2739067"/>
            <a:ext cx="340022" cy="45818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B9B8EDAA-B14D-A942-A86A-4A28E39C721B}"/>
              </a:ext>
            </a:extLst>
          </p:cNvPr>
          <p:cNvSpPr txBox="1">
            <a:spLocks/>
          </p:cNvSpPr>
          <p:nvPr/>
        </p:nvSpPr>
        <p:spPr>
          <a:xfrm>
            <a:off x="5298058" y="188845"/>
            <a:ext cx="3693542" cy="954155"/>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Tw Cen MT" panose="020B0602020104020603" pitchFamily="34" charset="77"/>
                <a:cs typeface="Calibri Light"/>
              </a:rPr>
              <a:t>Overture to </a:t>
            </a:r>
            <a:r>
              <a:rPr lang="en-US" sz="4000" i="1" dirty="0" err="1">
                <a:solidFill>
                  <a:schemeClr val="bg1"/>
                </a:solidFill>
                <a:latin typeface="Tw Cen MT" panose="020B0602020104020603" pitchFamily="34" charset="77"/>
                <a:cs typeface="Calibri Light"/>
              </a:rPr>
              <a:t>L’Amant</a:t>
            </a:r>
            <a:r>
              <a:rPr lang="en-US" sz="4000" i="1" dirty="0">
                <a:solidFill>
                  <a:schemeClr val="bg1"/>
                </a:solidFill>
                <a:latin typeface="Tw Cen MT" panose="020B0602020104020603" pitchFamily="34" charset="77"/>
                <a:cs typeface="Calibri Light"/>
              </a:rPr>
              <a:t> Anonyme</a:t>
            </a:r>
            <a:r>
              <a:rPr lang="en-US" sz="4000" dirty="0">
                <a:solidFill>
                  <a:schemeClr val="bg1"/>
                </a:solidFill>
                <a:latin typeface="Tw Cen MT" panose="020B0602020104020603" pitchFamily="34" charset="77"/>
                <a:cs typeface="Calibri Light"/>
              </a:rPr>
              <a:t>, </a:t>
            </a:r>
            <a:r>
              <a:rPr lang="en-US" sz="4000" dirty="0" err="1">
                <a:solidFill>
                  <a:schemeClr val="bg1"/>
                </a:solidFill>
                <a:latin typeface="Tw Cen MT" panose="020B0602020104020603" pitchFamily="34" charset="77"/>
                <a:cs typeface="Calibri Light"/>
              </a:rPr>
              <a:t>Mvt</a:t>
            </a:r>
            <a:r>
              <a:rPr lang="en-US" sz="4000" dirty="0">
                <a:solidFill>
                  <a:schemeClr val="bg1"/>
                </a:solidFill>
                <a:latin typeface="Tw Cen MT" panose="020B0602020104020603" pitchFamily="34" charset="77"/>
                <a:cs typeface="Calibri Light"/>
              </a:rPr>
              <a:t>. III by Joseph </a:t>
            </a:r>
            <a:r>
              <a:rPr lang="en-US" sz="4000" dirty="0" err="1">
                <a:solidFill>
                  <a:schemeClr val="bg1"/>
                </a:solidFill>
                <a:latin typeface="Tw Cen MT" panose="020B0602020104020603" pitchFamily="34" charset="77"/>
                <a:cs typeface="Calibri Light"/>
              </a:rPr>
              <a:t>Bologne</a:t>
            </a:r>
            <a:r>
              <a:rPr lang="en-US" sz="4000" dirty="0">
                <a:solidFill>
                  <a:schemeClr val="bg1"/>
                </a:solidFill>
                <a:latin typeface="Tw Cen MT" panose="020B0602020104020603" pitchFamily="34" charset="77"/>
                <a:cs typeface="Calibri Light"/>
              </a:rPr>
              <a:t> Chevalier de Saint-Georges</a:t>
            </a:r>
            <a:endParaRPr lang="en-US" sz="4000" dirty="0">
              <a:solidFill>
                <a:schemeClr val="bg1"/>
              </a:solidFill>
              <a:latin typeface="Tw Cen MT" panose="020B0602020104020603" pitchFamily="34" charset="77"/>
            </a:endParaRPr>
          </a:p>
        </p:txBody>
      </p:sp>
      <p:sp>
        <p:nvSpPr>
          <p:cNvPr id="21" name="Content Placeholder 2">
            <a:extLst>
              <a:ext uri="{FF2B5EF4-FFF2-40B4-BE49-F238E27FC236}">
                <a16:creationId xmlns:a16="http://schemas.microsoft.com/office/drawing/2014/main" id="{55017AFB-CB21-D444-84F5-2D1357B3EA6E}"/>
              </a:ext>
            </a:extLst>
          </p:cNvPr>
          <p:cNvSpPr txBox="1">
            <a:spLocks/>
          </p:cNvSpPr>
          <p:nvPr/>
        </p:nvSpPr>
        <p:spPr>
          <a:xfrm>
            <a:off x="3263068" y="1510684"/>
            <a:ext cx="1080332"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Oboes</a:t>
            </a:r>
          </a:p>
        </p:txBody>
      </p:sp>
      <p:sp>
        <p:nvSpPr>
          <p:cNvPr id="22" name="Content Placeholder 2">
            <a:extLst>
              <a:ext uri="{FF2B5EF4-FFF2-40B4-BE49-F238E27FC236}">
                <a16:creationId xmlns:a16="http://schemas.microsoft.com/office/drawing/2014/main" id="{1EFB3F05-DC34-C04C-8AE4-06110C80642D}"/>
              </a:ext>
            </a:extLst>
          </p:cNvPr>
          <p:cNvSpPr txBox="1">
            <a:spLocks/>
          </p:cNvSpPr>
          <p:nvPr/>
        </p:nvSpPr>
        <p:spPr>
          <a:xfrm>
            <a:off x="4796440" y="1510684"/>
            <a:ext cx="1080332"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Horns</a:t>
            </a:r>
          </a:p>
        </p:txBody>
      </p:sp>
      <p:sp>
        <p:nvSpPr>
          <p:cNvPr id="23" name="Arc 22">
            <a:extLst>
              <a:ext uri="{FF2B5EF4-FFF2-40B4-BE49-F238E27FC236}">
                <a16:creationId xmlns:a16="http://schemas.microsoft.com/office/drawing/2014/main" id="{1B7AFE04-95EC-E340-89F7-045EBDF5AC96}"/>
              </a:ext>
            </a:extLst>
          </p:cNvPr>
          <p:cNvSpPr/>
          <p:nvPr/>
        </p:nvSpPr>
        <p:spPr>
          <a:xfrm rot="6869645" flipH="1">
            <a:off x="5165681" y="3913734"/>
            <a:ext cx="2587240" cy="2489388"/>
          </a:xfrm>
          <a:prstGeom prst="arc">
            <a:avLst>
              <a:gd name="adj1" fmla="val 16200000"/>
              <a:gd name="adj2" fmla="val 2048540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Tw Cen MT" panose="020B0602020104020603" pitchFamily="34" charset="77"/>
            </a:endParaRPr>
          </a:p>
        </p:txBody>
      </p:sp>
      <p:cxnSp>
        <p:nvCxnSpPr>
          <p:cNvPr id="24" name="Straight Connector 23">
            <a:extLst>
              <a:ext uri="{FF2B5EF4-FFF2-40B4-BE49-F238E27FC236}">
                <a16:creationId xmlns:a16="http://schemas.microsoft.com/office/drawing/2014/main" id="{6B138608-0BC5-EA43-B9DA-9E84D3A85702}"/>
              </a:ext>
            </a:extLst>
          </p:cNvPr>
          <p:cNvCxnSpPr>
            <a:cxnSpLocks/>
          </p:cNvCxnSpPr>
          <p:nvPr/>
        </p:nvCxnSpPr>
        <p:spPr>
          <a:xfrm flipV="1">
            <a:off x="7367443" y="3629108"/>
            <a:ext cx="427716" cy="5331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0CB9307-07A3-8942-A16C-3E36EBA4331E}"/>
              </a:ext>
            </a:extLst>
          </p:cNvPr>
          <p:cNvCxnSpPr>
            <a:cxnSpLocks/>
          </p:cNvCxnSpPr>
          <p:nvPr/>
        </p:nvCxnSpPr>
        <p:spPr>
          <a:xfrm flipV="1">
            <a:off x="4565195" y="1462763"/>
            <a:ext cx="6805" cy="175340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BCBB4D76-00A5-0A43-A3EF-F8B392073ABD}"/>
              </a:ext>
            </a:extLst>
          </p:cNvPr>
          <p:cNvSpPr>
            <a:spLocks noChangeAspect="1"/>
          </p:cNvSpPr>
          <p:nvPr/>
        </p:nvSpPr>
        <p:spPr>
          <a:xfrm rot="5919714" flipH="1">
            <a:off x="4200964" y="2476667"/>
            <a:ext cx="2558835" cy="4087559"/>
          </a:xfrm>
          <a:prstGeom prst="arc">
            <a:avLst>
              <a:gd name="adj1" fmla="val 17426295"/>
              <a:gd name="adj2" fmla="val 253771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
        <p:nvSpPr>
          <p:cNvPr id="27" name="Arc 26">
            <a:extLst>
              <a:ext uri="{FF2B5EF4-FFF2-40B4-BE49-F238E27FC236}">
                <a16:creationId xmlns:a16="http://schemas.microsoft.com/office/drawing/2014/main" id="{A8EA1368-8E44-D544-84DF-51C1F9CEB6BF}"/>
              </a:ext>
            </a:extLst>
          </p:cNvPr>
          <p:cNvSpPr/>
          <p:nvPr/>
        </p:nvSpPr>
        <p:spPr>
          <a:xfrm rot="1998622" flipH="1">
            <a:off x="2549325" y="1242251"/>
            <a:ext cx="2587240" cy="2489388"/>
          </a:xfrm>
          <a:prstGeom prst="arc">
            <a:avLst>
              <a:gd name="adj1" fmla="val 16200000"/>
              <a:gd name="adj2" fmla="val 2048540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Tw Cen MT" panose="020B0602020104020603" pitchFamily="34" charset="77"/>
            </a:endParaRPr>
          </a:p>
        </p:txBody>
      </p:sp>
      <p:sp>
        <p:nvSpPr>
          <p:cNvPr id="28" name="Arc 27">
            <a:extLst>
              <a:ext uri="{FF2B5EF4-FFF2-40B4-BE49-F238E27FC236}">
                <a16:creationId xmlns:a16="http://schemas.microsoft.com/office/drawing/2014/main" id="{5ABC0230-F817-434D-8215-B8C4ADCB6044}"/>
              </a:ext>
            </a:extLst>
          </p:cNvPr>
          <p:cNvSpPr/>
          <p:nvPr/>
        </p:nvSpPr>
        <p:spPr>
          <a:xfrm rot="1998622" flipH="1">
            <a:off x="4107972" y="1213485"/>
            <a:ext cx="2587240" cy="2489388"/>
          </a:xfrm>
          <a:prstGeom prst="arc">
            <a:avLst>
              <a:gd name="adj1" fmla="val 16200000"/>
              <a:gd name="adj2" fmla="val 2048540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Tw Cen MT" panose="020B0602020104020603" pitchFamily="34" charset="77"/>
            </a:endParaRPr>
          </a:p>
        </p:txBody>
      </p:sp>
      <p:cxnSp>
        <p:nvCxnSpPr>
          <p:cNvPr id="29" name="Straight Connector 28">
            <a:extLst>
              <a:ext uri="{FF2B5EF4-FFF2-40B4-BE49-F238E27FC236}">
                <a16:creationId xmlns:a16="http://schemas.microsoft.com/office/drawing/2014/main" id="{8C3FA491-F7FB-F847-B97A-A89252805E37}"/>
              </a:ext>
            </a:extLst>
          </p:cNvPr>
          <p:cNvCxnSpPr>
            <a:cxnSpLocks/>
          </p:cNvCxnSpPr>
          <p:nvPr/>
        </p:nvCxnSpPr>
        <p:spPr>
          <a:xfrm flipV="1">
            <a:off x="3030126" y="1541923"/>
            <a:ext cx="8267" cy="11025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98648E-5E10-744B-8894-E4DE4AFB18B9}"/>
              </a:ext>
            </a:extLst>
          </p:cNvPr>
          <p:cNvCxnSpPr>
            <a:cxnSpLocks/>
          </p:cNvCxnSpPr>
          <p:nvPr/>
        </p:nvCxnSpPr>
        <p:spPr>
          <a:xfrm flipV="1">
            <a:off x="6096000" y="1462763"/>
            <a:ext cx="0" cy="99930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67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8E3F55-3FEB-CE46-8977-02DA25A78FA4}"/>
              </a:ext>
            </a:extLst>
          </p:cNvPr>
          <p:cNvSpPr txBox="1">
            <a:spLocks/>
          </p:cNvSpPr>
          <p:nvPr/>
        </p:nvSpPr>
        <p:spPr>
          <a:xfrm>
            <a:off x="168177" y="152400"/>
            <a:ext cx="4927367" cy="76237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Tw Cen MT" panose="020B0602020104020603" pitchFamily="34" charset="77"/>
                <a:cs typeface="Calibri Light"/>
              </a:rPr>
              <a:t>Stage Set-up for Piece #2:</a:t>
            </a:r>
            <a:endParaRPr lang="en-US" sz="4000" dirty="0">
              <a:solidFill>
                <a:schemeClr val="bg1"/>
              </a:solidFill>
              <a:latin typeface="Tw Cen MT" panose="020B0602020104020603" pitchFamily="34" charset="77"/>
            </a:endParaRPr>
          </a:p>
        </p:txBody>
      </p:sp>
      <p:sp>
        <p:nvSpPr>
          <p:cNvPr id="5" name="5-Point Star 4">
            <a:extLst>
              <a:ext uri="{FF2B5EF4-FFF2-40B4-BE49-F238E27FC236}">
                <a16:creationId xmlns:a16="http://schemas.microsoft.com/office/drawing/2014/main" id="{AFDE48CE-C1F3-C542-9C00-86EAAD91CC05}"/>
              </a:ext>
            </a:extLst>
          </p:cNvPr>
          <p:cNvSpPr/>
          <p:nvPr/>
        </p:nvSpPr>
        <p:spPr>
          <a:xfrm>
            <a:off x="4034361" y="3836837"/>
            <a:ext cx="1080332" cy="10128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w Cen MT" panose="020B0602020104020603" pitchFamily="34" charset="77"/>
            </a:endParaRPr>
          </a:p>
        </p:txBody>
      </p:sp>
      <p:sp>
        <p:nvSpPr>
          <p:cNvPr id="6" name="TextBox 5">
            <a:extLst>
              <a:ext uri="{FF2B5EF4-FFF2-40B4-BE49-F238E27FC236}">
                <a16:creationId xmlns:a16="http://schemas.microsoft.com/office/drawing/2014/main" id="{E60D5AF4-F664-FE42-96AC-14D26BCFFA63}"/>
              </a:ext>
            </a:extLst>
          </p:cNvPr>
          <p:cNvSpPr txBox="1"/>
          <p:nvPr/>
        </p:nvSpPr>
        <p:spPr>
          <a:xfrm rot="19649767">
            <a:off x="4123808" y="4285269"/>
            <a:ext cx="974926" cy="307777"/>
          </a:xfrm>
          <a:prstGeom prst="rect">
            <a:avLst/>
          </a:prstGeom>
          <a:noFill/>
        </p:spPr>
        <p:txBody>
          <a:bodyPr wrap="square" rtlCol="0">
            <a:spAutoFit/>
          </a:bodyPr>
          <a:lstStyle/>
          <a:p>
            <a:r>
              <a:rPr lang="en-US" sz="1400" dirty="0">
                <a:solidFill>
                  <a:schemeClr val="tx2">
                    <a:lumMod val="75000"/>
                  </a:schemeClr>
                </a:solidFill>
                <a:latin typeface="Tw Cen MT" panose="020B0602020104020603" pitchFamily="34" charset="77"/>
                <a:cs typeface="Futura Medium" panose="020B0602020204020303" pitchFamily="34" charset="-79"/>
              </a:rPr>
              <a:t>Conductor</a:t>
            </a:r>
          </a:p>
        </p:txBody>
      </p:sp>
      <p:sp>
        <p:nvSpPr>
          <p:cNvPr id="7" name="Content Placeholder 2">
            <a:extLst>
              <a:ext uri="{FF2B5EF4-FFF2-40B4-BE49-F238E27FC236}">
                <a16:creationId xmlns:a16="http://schemas.microsoft.com/office/drawing/2014/main" id="{204F9722-10F0-CC4B-AD9E-CD9DFCED9E63}"/>
              </a:ext>
            </a:extLst>
          </p:cNvPr>
          <p:cNvSpPr txBox="1">
            <a:spLocks/>
          </p:cNvSpPr>
          <p:nvPr/>
        </p:nvSpPr>
        <p:spPr>
          <a:xfrm>
            <a:off x="2186635" y="4085492"/>
            <a:ext cx="1570890" cy="4562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1</a:t>
            </a:r>
            <a:r>
              <a:rPr lang="en-US" sz="2400" baseline="30000" dirty="0">
                <a:solidFill>
                  <a:schemeClr val="accent1">
                    <a:lumMod val="50000"/>
                  </a:schemeClr>
                </a:solidFill>
                <a:latin typeface="Tw Cen MT" panose="020B0602020104020603" pitchFamily="34" charset="77"/>
                <a:cs typeface="Calibri"/>
              </a:rPr>
              <a:t>st</a:t>
            </a:r>
            <a:r>
              <a:rPr lang="en-US" sz="2400" dirty="0">
                <a:solidFill>
                  <a:schemeClr val="accent1">
                    <a:lumMod val="50000"/>
                  </a:schemeClr>
                </a:solidFill>
                <a:latin typeface="Tw Cen MT" panose="020B0602020104020603" pitchFamily="34" charset="77"/>
                <a:cs typeface="Calibri"/>
              </a:rPr>
              <a:t> Violins</a:t>
            </a:r>
          </a:p>
        </p:txBody>
      </p:sp>
      <p:sp>
        <p:nvSpPr>
          <p:cNvPr id="8" name="Content Placeholder 2">
            <a:extLst>
              <a:ext uri="{FF2B5EF4-FFF2-40B4-BE49-F238E27FC236}">
                <a16:creationId xmlns:a16="http://schemas.microsoft.com/office/drawing/2014/main" id="{244C99E5-D96C-814F-A066-DDEB14E97C94}"/>
              </a:ext>
            </a:extLst>
          </p:cNvPr>
          <p:cNvSpPr txBox="1">
            <a:spLocks/>
          </p:cNvSpPr>
          <p:nvPr/>
        </p:nvSpPr>
        <p:spPr>
          <a:xfrm>
            <a:off x="2711931" y="3123421"/>
            <a:ext cx="1615345" cy="5733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2</a:t>
            </a:r>
            <a:r>
              <a:rPr lang="en-US" sz="2400" baseline="30000" dirty="0">
                <a:solidFill>
                  <a:schemeClr val="accent1">
                    <a:lumMod val="50000"/>
                  </a:schemeClr>
                </a:solidFill>
                <a:latin typeface="Tw Cen MT" panose="020B0602020104020603" pitchFamily="34" charset="77"/>
                <a:cs typeface="Calibri"/>
              </a:rPr>
              <a:t>nd</a:t>
            </a:r>
            <a:r>
              <a:rPr lang="en-US" sz="2400" dirty="0">
                <a:solidFill>
                  <a:schemeClr val="accent1">
                    <a:lumMod val="50000"/>
                  </a:schemeClr>
                </a:solidFill>
                <a:latin typeface="Tw Cen MT" panose="020B0602020104020603" pitchFamily="34" charset="77"/>
                <a:cs typeface="Calibri"/>
              </a:rPr>
              <a:t> Violins</a:t>
            </a:r>
          </a:p>
        </p:txBody>
      </p:sp>
      <p:sp>
        <p:nvSpPr>
          <p:cNvPr id="9" name="TextBox 8">
            <a:extLst>
              <a:ext uri="{FF2B5EF4-FFF2-40B4-BE49-F238E27FC236}">
                <a16:creationId xmlns:a16="http://schemas.microsoft.com/office/drawing/2014/main" id="{8D581D1F-14A0-C343-BD70-0EE6481DFB14}"/>
              </a:ext>
            </a:extLst>
          </p:cNvPr>
          <p:cNvSpPr txBox="1"/>
          <p:nvPr/>
        </p:nvSpPr>
        <p:spPr>
          <a:xfrm rot="19649767">
            <a:off x="4244638" y="4135896"/>
            <a:ext cx="526769" cy="307777"/>
          </a:xfrm>
          <a:prstGeom prst="rect">
            <a:avLst/>
          </a:prstGeom>
          <a:noFill/>
        </p:spPr>
        <p:txBody>
          <a:bodyPr wrap="square" rtlCol="0">
            <a:spAutoFit/>
          </a:bodyPr>
          <a:lstStyle/>
          <a:p>
            <a:pPr algn="ctr"/>
            <a:r>
              <a:rPr lang="en-US" sz="1400" dirty="0">
                <a:solidFill>
                  <a:schemeClr val="tx2">
                    <a:lumMod val="75000"/>
                  </a:schemeClr>
                </a:solidFill>
                <a:latin typeface="Tw Cen MT" panose="020B0602020104020603" pitchFamily="34" charset="77"/>
                <a:cs typeface="Futura Medium" panose="020B0602020204020303" pitchFamily="34" charset="-79"/>
              </a:rPr>
              <a:t>The</a:t>
            </a:r>
          </a:p>
        </p:txBody>
      </p:sp>
      <p:sp>
        <p:nvSpPr>
          <p:cNvPr id="10" name="Content Placeholder 2">
            <a:extLst>
              <a:ext uri="{FF2B5EF4-FFF2-40B4-BE49-F238E27FC236}">
                <a16:creationId xmlns:a16="http://schemas.microsoft.com/office/drawing/2014/main" id="{CD47F543-5CB0-B44D-BE8A-DDB154A56838}"/>
              </a:ext>
            </a:extLst>
          </p:cNvPr>
          <p:cNvSpPr txBox="1">
            <a:spLocks/>
          </p:cNvSpPr>
          <p:nvPr/>
        </p:nvSpPr>
        <p:spPr>
          <a:xfrm>
            <a:off x="4919081" y="3062003"/>
            <a:ext cx="919439"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Cellos</a:t>
            </a:r>
          </a:p>
        </p:txBody>
      </p:sp>
      <p:sp>
        <p:nvSpPr>
          <p:cNvPr id="11" name="Content Placeholder 2">
            <a:extLst>
              <a:ext uri="{FF2B5EF4-FFF2-40B4-BE49-F238E27FC236}">
                <a16:creationId xmlns:a16="http://schemas.microsoft.com/office/drawing/2014/main" id="{770AED27-8B03-D041-9D66-7E698C48603B}"/>
              </a:ext>
            </a:extLst>
          </p:cNvPr>
          <p:cNvSpPr txBox="1">
            <a:spLocks/>
          </p:cNvSpPr>
          <p:nvPr/>
        </p:nvSpPr>
        <p:spPr>
          <a:xfrm>
            <a:off x="5409719" y="4152240"/>
            <a:ext cx="949817" cy="3845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Violas</a:t>
            </a:r>
          </a:p>
        </p:txBody>
      </p:sp>
      <p:cxnSp>
        <p:nvCxnSpPr>
          <p:cNvPr id="12" name="Straight Connector 11">
            <a:extLst>
              <a:ext uri="{FF2B5EF4-FFF2-40B4-BE49-F238E27FC236}">
                <a16:creationId xmlns:a16="http://schemas.microsoft.com/office/drawing/2014/main" id="{2F1529D8-8DBA-7B4E-8702-989529607AD4}"/>
              </a:ext>
            </a:extLst>
          </p:cNvPr>
          <p:cNvCxnSpPr>
            <a:cxnSpLocks/>
          </p:cNvCxnSpPr>
          <p:nvPr/>
        </p:nvCxnSpPr>
        <p:spPr>
          <a:xfrm flipV="1">
            <a:off x="4928499" y="3509985"/>
            <a:ext cx="2386701" cy="5173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9B0C87-86A1-4140-AF30-8E82F9E2EA82}"/>
              </a:ext>
            </a:extLst>
          </p:cNvPr>
          <p:cNvCxnSpPr>
            <a:cxnSpLocks/>
          </p:cNvCxnSpPr>
          <p:nvPr/>
        </p:nvCxnSpPr>
        <p:spPr>
          <a:xfrm flipV="1">
            <a:off x="4563733" y="2628959"/>
            <a:ext cx="8267" cy="11025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AE480BD8-1ACC-664C-BE5B-87A739456E84}"/>
              </a:ext>
            </a:extLst>
          </p:cNvPr>
          <p:cNvSpPr>
            <a:spLocks noChangeAspect="1"/>
          </p:cNvSpPr>
          <p:nvPr/>
        </p:nvSpPr>
        <p:spPr>
          <a:xfrm rot="15680286">
            <a:off x="2384201" y="1789260"/>
            <a:ext cx="2558835" cy="4087559"/>
          </a:xfrm>
          <a:prstGeom prst="arc">
            <a:avLst>
              <a:gd name="adj1" fmla="val 17426295"/>
              <a:gd name="adj2" fmla="val 253771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
        <p:nvSpPr>
          <p:cNvPr id="15" name="Arc 14">
            <a:extLst>
              <a:ext uri="{FF2B5EF4-FFF2-40B4-BE49-F238E27FC236}">
                <a16:creationId xmlns:a16="http://schemas.microsoft.com/office/drawing/2014/main" id="{9438A7F7-D7C1-B348-A134-582DB154F809}"/>
              </a:ext>
            </a:extLst>
          </p:cNvPr>
          <p:cNvSpPr/>
          <p:nvPr/>
        </p:nvSpPr>
        <p:spPr>
          <a:xfrm rot="18896461" flipH="1">
            <a:off x="1399311" y="3128219"/>
            <a:ext cx="2587240" cy="2489388"/>
          </a:xfrm>
          <a:prstGeom prst="arc">
            <a:avLst>
              <a:gd name="adj1" fmla="val 16200000"/>
              <a:gd name="adj2" fmla="val 2048540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Tw Cen MT" panose="020B0602020104020603" pitchFamily="34" charset="77"/>
            </a:endParaRPr>
          </a:p>
        </p:txBody>
      </p:sp>
      <p:cxnSp>
        <p:nvCxnSpPr>
          <p:cNvPr id="16" name="Straight Connector 15">
            <a:extLst>
              <a:ext uri="{FF2B5EF4-FFF2-40B4-BE49-F238E27FC236}">
                <a16:creationId xmlns:a16="http://schemas.microsoft.com/office/drawing/2014/main" id="{629DA43D-2C76-A741-AB04-6F0E98B3CB41}"/>
              </a:ext>
            </a:extLst>
          </p:cNvPr>
          <p:cNvCxnSpPr>
            <a:cxnSpLocks/>
          </p:cNvCxnSpPr>
          <p:nvPr/>
        </p:nvCxnSpPr>
        <p:spPr>
          <a:xfrm flipH="1" flipV="1">
            <a:off x="1828800" y="3469820"/>
            <a:ext cx="2296034" cy="54263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2C990442-B78D-A94A-B65F-000047F9655F}"/>
              </a:ext>
            </a:extLst>
          </p:cNvPr>
          <p:cNvSpPr txBox="1">
            <a:spLocks/>
          </p:cNvSpPr>
          <p:nvPr/>
        </p:nvSpPr>
        <p:spPr>
          <a:xfrm>
            <a:off x="5939755" y="2069058"/>
            <a:ext cx="1225011"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Basses</a:t>
            </a:r>
          </a:p>
        </p:txBody>
      </p:sp>
      <p:sp>
        <p:nvSpPr>
          <p:cNvPr id="18" name="Arc 17">
            <a:extLst>
              <a:ext uri="{FF2B5EF4-FFF2-40B4-BE49-F238E27FC236}">
                <a16:creationId xmlns:a16="http://schemas.microsoft.com/office/drawing/2014/main" id="{51018E53-07E3-6643-825F-88E9B766A431}"/>
              </a:ext>
            </a:extLst>
          </p:cNvPr>
          <p:cNvSpPr>
            <a:spLocks noChangeAspect="1"/>
          </p:cNvSpPr>
          <p:nvPr/>
        </p:nvSpPr>
        <p:spPr>
          <a:xfrm rot="17725928">
            <a:off x="4392539" y="1862766"/>
            <a:ext cx="3545111" cy="3506558"/>
          </a:xfrm>
          <a:prstGeom prst="arc">
            <a:avLst>
              <a:gd name="adj1" fmla="val 18654574"/>
              <a:gd name="adj2" fmla="val 242012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cxnSp>
        <p:nvCxnSpPr>
          <p:cNvPr id="19" name="Straight Connector 18">
            <a:extLst>
              <a:ext uri="{FF2B5EF4-FFF2-40B4-BE49-F238E27FC236}">
                <a16:creationId xmlns:a16="http://schemas.microsoft.com/office/drawing/2014/main" id="{D7989D33-0A0A-294B-8DF8-74B790366585}"/>
              </a:ext>
            </a:extLst>
          </p:cNvPr>
          <p:cNvCxnSpPr>
            <a:cxnSpLocks/>
          </p:cNvCxnSpPr>
          <p:nvPr/>
        </p:nvCxnSpPr>
        <p:spPr>
          <a:xfrm flipV="1">
            <a:off x="5069697" y="2059590"/>
            <a:ext cx="340022" cy="45818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B9B8EDAA-B14D-A942-A86A-4A28E39C721B}"/>
              </a:ext>
            </a:extLst>
          </p:cNvPr>
          <p:cNvSpPr txBox="1">
            <a:spLocks/>
          </p:cNvSpPr>
          <p:nvPr/>
        </p:nvSpPr>
        <p:spPr>
          <a:xfrm>
            <a:off x="5480381" y="166593"/>
            <a:ext cx="3511220" cy="95415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a:solidFill>
                  <a:schemeClr val="bg1"/>
                </a:solidFill>
                <a:latin typeface="Tw Cen MT" panose="020B0602020104020603" pitchFamily="34" charset="77"/>
                <a:cs typeface="Calibri Light"/>
              </a:rPr>
              <a:t>Chamber Symphony, </a:t>
            </a:r>
            <a:br>
              <a:rPr lang="en-US" sz="4000" dirty="0">
                <a:solidFill>
                  <a:schemeClr val="bg1"/>
                </a:solidFill>
                <a:latin typeface="Tw Cen MT" panose="020B0602020104020603" pitchFamily="34" charset="77"/>
                <a:cs typeface="Calibri Light"/>
              </a:rPr>
            </a:br>
            <a:r>
              <a:rPr lang="en-US" sz="4000" dirty="0">
                <a:solidFill>
                  <a:schemeClr val="bg1"/>
                </a:solidFill>
                <a:latin typeface="Tw Cen MT" panose="020B0602020104020603" pitchFamily="34" charset="77"/>
                <a:cs typeface="Calibri Light"/>
              </a:rPr>
              <a:t>Op. 110a, </a:t>
            </a:r>
            <a:r>
              <a:rPr lang="en-US" sz="4000" dirty="0" err="1">
                <a:solidFill>
                  <a:schemeClr val="bg1"/>
                </a:solidFill>
                <a:latin typeface="Tw Cen MT" panose="020B0602020104020603" pitchFamily="34" charset="77"/>
                <a:cs typeface="Calibri Light"/>
              </a:rPr>
              <a:t>Mvt</a:t>
            </a:r>
            <a:r>
              <a:rPr lang="en-US" sz="4000" dirty="0">
                <a:solidFill>
                  <a:schemeClr val="bg1"/>
                </a:solidFill>
                <a:latin typeface="Tw Cen MT" panose="020B0602020104020603" pitchFamily="34" charset="77"/>
                <a:cs typeface="Calibri Light"/>
              </a:rPr>
              <a:t>. II </a:t>
            </a:r>
          </a:p>
          <a:p>
            <a:pPr algn="r"/>
            <a:r>
              <a:rPr lang="en-US" sz="3800" dirty="0">
                <a:solidFill>
                  <a:schemeClr val="bg1"/>
                </a:solidFill>
                <a:latin typeface="Tw Cen MT" panose="020B0602020104020603" pitchFamily="34" charset="77"/>
                <a:cs typeface="Calibri Light"/>
              </a:rPr>
              <a:t>by Dmitri Shostakovich</a:t>
            </a:r>
            <a:endParaRPr lang="en-US" sz="3800" dirty="0">
              <a:solidFill>
                <a:schemeClr val="bg1"/>
              </a:solidFill>
              <a:latin typeface="Tw Cen MT" panose="020B0602020104020603" pitchFamily="34" charset="77"/>
            </a:endParaRPr>
          </a:p>
        </p:txBody>
      </p:sp>
      <p:sp>
        <p:nvSpPr>
          <p:cNvPr id="23" name="Arc 22">
            <a:extLst>
              <a:ext uri="{FF2B5EF4-FFF2-40B4-BE49-F238E27FC236}">
                <a16:creationId xmlns:a16="http://schemas.microsoft.com/office/drawing/2014/main" id="{1B7AFE04-95EC-E340-89F7-045EBDF5AC96}"/>
              </a:ext>
            </a:extLst>
          </p:cNvPr>
          <p:cNvSpPr/>
          <p:nvPr/>
        </p:nvSpPr>
        <p:spPr>
          <a:xfrm rot="6869645" flipH="1">
            <a:off x="5165681" y="3234257"/>
            <a:ext cx="2587240" cy="2489388"/>
          </a:xfrm>
          <a:prstGeom prst="arc">
            <a:avLst>
              <a:gd name="adj1" fmla="val 16200000"/>
              <a:gd name="adj2" fmla="val 2048540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Tw Cen MT" panose="020B0602020104020603" pitchFamily="34" charset="77"/>
            </a:endParaRPr>
          </a:p>
        </p:txBody>
      </p:sp>
      <p:cxnSp>
        <p:nvCxnSpPr>
          <p:cNvPr id="24" name="Straight Connector 23">
            <a:extLst>
              <a:ext uri="{FF2B5EF4-FFF2-40B4-BE49-F238E27FC236}">
                <a16:creationId xmlns:a16="http://schemas.microsoft.com/office/drawing/2014/main" id="{6B138608-0BC5-EA43-B9DA-9E84D3A85702}"/>
              </a:ext>
            </a:extLst>
          </p:cNvPr>
          <p:cNvCxnSpPr>
            <a:cxnSpLocks/>
          </p:cNvCxnSpPr>
          <p:nvPr/>
        </p:nvCxnSpPr>
        <p:spPr>
          <a:xfrm flipV="1">
            <a:off x="7367443" y="2949631"/>
            <a:ext cx="427716" cy="5331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BCBB4D76-00A5-0A43-A3EF-F8B392073ABD}"/>
              </a:ext>
            </a:extLst>
          </p:cNvPr>
          <p:cNvSpPr>
            <a:spLocks noChangeAspect="1"/>
          </p:cNvSpPr>
          <p:nvPr/>
        </p:nvSpPr>
        <p:spPr>
          <a:xfrm rot="5919714" flipH="1">
            <a:off x="4200964" y="1797190"/>
            <a:ext cx="2558835" cy="4087559"/>
          </a:xfrm>
          <a:prstGeom prst="arc">
            <a:avLst>
              <a:gd name="adj1" fmla="val 17426295"/>
              <a:gd name="adj2" fmla="val 253771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Tree>
    <p:extLst>
      <p:ext uri="{BB962C8B-B14F-4D97-AF65-F5344CB8AC3E}">
        <p14:creationId xmlns:p14="http://schemas.microsoft.com/office/powerpoint/2010/main" val="1790261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BD85ADE-FD77-3D49-BFC7-BBAFB07F6D01}"/>
              </a:ext>
            </a:extLst>
          </p:cNvPr>
          <p:cNvSpPr txBox="1">
            <a:spLocks/>
          </p:cNvSpPr>
          <p:nvPr/>
        </p:nvSpPr>
        <p:spPr>
          <a:xfrm>
            <a:off x="1066800" y="3820500"/>
            <a:ext cx="915997" cy="4916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Flute</a:t>
            </a:r>
          </a:p>
        </p:txBody>
      </p:sp>
      <p:sp>
        <p:nvSpPr>
          <p:cNvPr id="5" name="Content Placeholder 2">
            <a:extLst>
              <a:ext uri="{FF2B5EF4-FFF2-40B4-BE49-F238E27FC236}">
                <a16:creationId xmlns:a16="http://schemas.microsoft.com/office/drawing/2014/main" id="{36CE6CB4-D8C8-4142-841F-D9725C5DAB28}"/>
              </a:ext>
            </a:extLst>
          </p:cNvPr>
          <p:cNvSpPr txBox="1">
            <a:spLocks/>
          </p:cNvSpPr>
          <p:nvPr/>
        </p:nvSpPr>
        <p:spPr>
          <a:xfrm>
            <a:off x="6891926" y="3778326"/>
            <a:ext cx="1338272"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Clarinet</a:t>
            </a:r>
          </a:p>
        </p:txBody>
      </p:sp>
      <p:sp>
        <p:nvSpPr>
          <p:cNvPr id="6" name="Content Placeholder 2">
            <a:extLst>
              <a:ext uri="{FF2B5EF4-FFF2-40B4-BE49-F238E27FC236}">
                <a16:creationId xmlns:a16="http://schemas.microsoft.com/office/drawing/2014/main" id="{C77E2A2D-D357-3B48-95B6-FF91E8DF06AC}"/>
              </a:ext>
            </a:extLst>
          </p:cNvPr>
          <p:cNvSpPr txBox="1">
            <a:spLocks/>
          </p:cNvSpPr>
          <p:nvPr/>
        </p:nvSpPr>
        <p:spPr>
          <a:xfrm>
            <a:off x="2101050" y="2514600"/>
            <a:ext cx="1061620" cy="5491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Oboe</a:t>
            </a:r>
          </a:p>
        </p:txBody>
      </p:sp>
      <p:sp>
        <p:nvSpPr>
          <p:cNvPr id="7" name="Content Placeholder 2">
            <a:extLst>
              <a:ext uri="{FF2B5EF4-FFF2-40B4-BE49-F238E27FC236}">
                <a16:creationId xmlns:a16="http://schemas.microsoft.com/office/drawing/2014/main" id="{4154C6CD-FD6F-B947-BA87-9193A02F6DDA}"/>
              </a:ext>
            </a:extLst>
          </p:cNvPr>
          <p:cNvSpPr txBox="1">
            <a:spLocks/>
          </p:cNvSpPr>
          <p:nvPr/>
        </p:nvSpPr>
        <p:spPr>
          <a:xfrm>
            <a:off x="5943600" y="2517439"/>
            <a:ext cx="1374877"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Bassoon</a:t>
            </a:r>
          </a:p>
        </p:txBody>
      </p:sp>
      <p:sp>
        <p:nvSpPr>
          <p:cNvPr id="8" name="Content Placeholder 2">
            <a:extLst>
              <a:ext uri="{FF2B5EF4-FFF2-40B4-BE49-F238E27FC236}">
                <a16:creationId xmlns:a16="http://schemas.microsoft.com/office/drawing/2014/main" id="{DFFAACF4-C420-8241-8F54-20CB8C1996A6}"/>
              </a:ext>
            </a:extLst>
          </p:cNvPr>
          <p:cNvSpPr txBox="1">
            <a:spLocks/>
          </p:cNvSpPr>
          <p:nvPr/>
        </p:nvSpPr>
        <p:spPr>
          <a:xfrm>
            <a:off x="4097538" y="1936536"/>
            <a:ext cx="948925"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Horn</a:t>
            </a:r>
          </a:p>
        </p:txBody>
      </p:sp>
      <p:sp>
        <p:nvSpPr>
          <p:cNvPr id="9" name="Title 1">
            <a:extLst>
              <a:ext uri="{FF2B5EF4-FFF2-40B4-BE49-F238E27FC236}">
                <a16:creationId xmlns:a16="http://schemas.microsoft.com/office/drawing/2014/main" id="{E78E3F55-3FEB-CE46-8977-02DA25A78FA4}"/>
              </a:ext>
            </a:extLst>
          </p:cNvPr>
          <p:cNvSpPr txBox="1">
            <a:spLocks/>
          </p:cNvSpPr>
          <p:nvPr/>
        </p:nvSpPr>
        <p:spPr>
          <a:xfrm>
            <a:off x="168177" y="152400"/>
            <a:ext cx="4927367" cy="76237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Tw Cen MT" panose="020B0602020104020603" pitchFamily="34" charset="77"/>
                <a:cs typeface="Calibri Light"/>
              </a:rPr>
              <a:t>Stage Set-up for Piece #3:</a:t>
            </a:r>
            <a:endParaRPr lang="en-US" sz="4000" dirty="0">
              <a:solidFill>
                <a:schemeClr val="bg1"/>
              </a:solidFill>
              <a:latin typeface="Tw Cen MT" panose="020B0602020104020603" pitchFamily="34" charset="77"/>
            </a:endParaRPr>
          </a:p>
        </p:txBody>
      </p:sp>
      <p:sp>
        <p:nvSpPr>
          <p:cNvPr id="10" name="Title 1">
            <a:extLst>
              <a:ext uri="{FF2B5EF4-FFF2-40B4-BE49-F238E27FC236}">
                <a16:creationId xmlns:a16="http://schemas.microsoft.com/office/drawing/2014/main" id="{B9B8EDAA-B14D-A942-A86A-4A28E39C721B}"/>
              </a:ext>
            </a:extLst>
          </p:cNvPr>
          <p:cNvSpPr txBox="1">
            <a:spLocks/>
          </p:cNvSpPr>
          <p:nvPr/>
        </p:nvSpPr>
        <p:spPr>
          <a:xfrm>
            <a:off x="5480381" y="166593"/>
            <a:ext cx="3511220" cy="95415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err="1">
                <a:solidFill>
                  <a:schemeClr val="bg1"/>
                </a:solidFill>
                <a:latin typeface="Tw Cen MT" panose="020B0602020104020603" pitchFamily="34" charset="77"/>
                <a:cs typeface="Calibri Light"/>
              </a:rPr>
              <a:t>Umoja</a:t>
            </a:r>
            <a:r>
              <a:rPr lang="en-US" sz="4000" dirty="0">
                <a:solidFill>
                  <a:schemeClr val="bg1"/>
                </a:solidFill>
                <a:latin typeface="Tw Cen MT" panose="020B0602020104020603" pitchFamily="34" charset="77"/>
                <a:cs typeface="Calibri Light"/>
              </a:rPr>
              <a:t> </a:t>
            </a:r>
          </a:p>
          <a:p>
            <a:pPr algn="r"/>
            <a:r>
              <a:rPr lang="en-US" sz="2800" dirty="0">
                <a:solidFill>
                  <a:schemeClr val="bg1"/>
                </a:solidFill>
                <a:latin typeface="Tw Cen MT" panose="020B0602020104020603" pitchFamily="34" charset="77"/>
                <a:cs typeface="Calibri Light"/>
              </a:rPr>
              <a:t>by Valerie Coleman</a:t>
            </a:r>
            <a:endParaRPr lang="en-US" sz="2800" dirty="0">
              <a:solidFill>
                <a:schemeClr val="bg1"/>
              </a:solidFill>
              <a:latin typeface="Tw Cen MT" panose="020B0602020104020603" pitchFamily="34" charset="77"/>
            </a:endParaRPr>
          </a:p>
        </p:txBody>
      </p:sp>
      <p:sp>
        <p:nvSpPr>
          <p:cNvPr id="11" name="Content Placeholder 2">
            <a:extLst>
              <a:ext uri="{FF2B5EF4-FFF2-40B4-BE49-F238E27FC236}">
                <a16:creationId xmlns:a16="http://schemas.microsoft.com/office/drawing/2014/main" id="{36CE6CB4-D8C8-4142-841F-D9725C5DAB28}"/>
              </a:ext>
            </a:extLst>
          </p:cNvPr>
          <p:cNvSpPr txBox="1">
            <a:spLocks/>
          </p:cNvSpPr>
          <p:nvPr/>
        </p:nvSpPr>
        <p:spPr>
          <a:xfrm>
            <a:off x="381000" y="5257800"/>
            <a:ext cx="8305799" cy="1524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chemeClr val="accent1">
                    <a:lumMod val="50000"/>
                  </a:schemeClr>
                </a:solidFill>
                <a:latin typeface="Tw Cen MT" panose="020B0602020104020603" pitchFamily="34" charset="77"/>
                <a:cs typeface="Calibri"/>
              </a:rPr>
              <a:t>There will only be five players on stage for this amazing piece! Due to legal agreements, we could not include our audio recording of this piece, but you can listen here: </a:t>
            </a:r>
            <a:r>
              <a:rPr lang="en-US" sz="2000" dirty="0">
                <a:solidFill>
                  <a:schemeClr val="accent1">
                    <a:lumMod val="50000"/>
                  </a:schemeClr>
                </a:solidFill>
                <a:latin typeface="Tw Cen MT" panose="020B0602020104020603" pitchFamily="34" charset="77"/>
                <a:cs typeface="Calibri"/>
                <a:hlinkClick r:id="rId3"/>
              </a:rPr>
              <a:t>https://www.youtube.com/watch?v=23Yx9gWHh0E</a:t>
            </a:r>
            <a:r>
              <a:rPr lang="en-US" sz="2000" dirty="0">
                <a:solidFill>
                  <a:schemeClr val="accent1">
                    <a:lumMod val="50000"/>
                  </a:schemeClr>
                </a:solidFill>
                <a:latin typeface="Tw Cen MT" panose="020B0602020104020603" pitchFamily="34" charset="77"/>
                <a:cs typeface="Calibri"/>
              </a:rPr>
              <a:t> </a:t>
            </a:r>
          </a:p>
        </p:txBody>
      </p:sp>
      <p:sp>
        <p:nvSpPr>
          <p:cNvPr id="13" name="Oval 12"/>
          <p:cNvSpPr/>
          <p:nvPr/>
        </p:nvSpPr>
        <p:spPr>
          <a:xfrm>
            <a:off x="838998" y="3418645"/>
            <a:ext cx="1371600" cy="1295400"/>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946060" y="2141469"/>
            <a:ext cx="1371600" cy="1295400"/>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848099" y="1555435"/>
            <a:ext cx="1371600" cy="1295400"/>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922339" y="2102391"/>
            <a:ext cx="1371600" cy="1295400"/>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75262" y="3418645"/>
            <a:ext cx="1371600" cy="1295400"/>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789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6787B9-A68B-3047-991A-E81ACE674949}"/>
              </a:ext>
            </a:extLst>
          </p:cNvPr>
          <p:cNvSpPr txBox="1">
            <a:spLocks/>
          </p:cNvSpPr>
          <p:nvPr/>
        </p:nvSpPr>
        <p:spPr>
          <a:xfrm>
            <a:off x="215098" y="169239"/>
            <a:ext cx="4927367" cy="76237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Tw Cen MT" panose="020B0602020104020603" pitchFamily="34" charset="77"/>
                <a:cs typeface="Calibri Light"/>
              </a:rPr>
              <a:t>Stage Set-up for Piece #4:</a:t>
            </a:r>
            <a:endParaRPr lang="en-US" sz="4000" dirty="0">
              <a:solidFill>
                <a:schemeClr val="bg1"/>
              </a:solidFill>
              <a:latin typeface="Tw Cen MT" panose="020B0602020104020603" pitchFamily="34" charset="77"/>
            </a:endParaRPr>
          </a:p>
        </p:txBody>
      </p:sp>
      <p:sp>
        <p:nvSpPr>
          <p:cNvPr id="5" name="Content Placeholder 2">
            <a:extLst>
              <a:ext uri="{FF2B5EF4-FFF2-40B4-BE49-F238E27FC236}">
                <a16:creationId xmlns:a16="http://schemas.microsoft.com/office/drawing/2014/main" id="{500BC85F-579B-3847-AF88-B21D99E7DE2E}"/>
              </a:ext>
            </a:extLst>
          </p:cNvPr>
          <p:cNvSpPr txBox="1">
            <a:spLocks/>
          </p:cNvSpPr>
          <p:nvPr/>
        </p:nvSpPr>
        <p:spPr>
          <a:xfrm>
            <a:off x="2520906" y="2459142"/>
            <a:ext cx="817799"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Harp</a:t>
            </a:r>
          </a:p>
        </p:txBody>
      </p:sp>
      <p:sp>
        <p:nvSpPr>
          <p:cNvPr id="6" name="Content Placeholder 2">
            <a:extLst>
              <a:ext uri="{FF2B5EF4-FFF2-40B4-BE49-F238E27FC236}">
                <a16:creationId xmlns:a16="http://schemas.microsoft.com/office/drawing/2014/main" id="{5C6D5F40-272F-1345-8863-137C86940374}"/>
              </a:ext>
            </a:extLst>
          </p:cNvPr>
          <p:cNvSpPr txBox="1">
            <a:spLocks/>
          </p:cNvSpPr>
          <p:nvPr/>
        </p:nvSpPr>
        <p:spPr>
          <a:xfrm>
            <a:off x="947681" y="2936156"/>
            <a:ext cx="1413188"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Keyboard</a:t>
            </a:r>
          </a:p>
        </p:txBody>
      </p:sp>
      <p:sp>
        <p:nvSpPr>
          <p:cNvPr id="7" name="Arc 6">
            <a:extLst>
              <a:ext uri="{FF2B5EF4-FFF2-40B4-BE49-F238E27FC236}">
                <a16:creationId xmlns:a16="http://schemas.microsoft.com/office/drawing/2014/main" id="{2B88BB82-F5CC-A946-8063-EFE63B134B10}"/>
              </a:ext>
            </a:extLst>
          </p:cNvPr>
          <p:cNvSpPr>
            <a:spLocks noChangeAspect="1"/>
          </p:cNvSpPr>
          <p:nvPr/>
        </p:nvSpPr>
        <p:spPr>
          <a:xfrm rot="3980235" flipH="1">
            <a:off x="2003505" y="2250509"/>
            <a:ext cx="1805331" cy="1880719"/>
          </a:xfrm>
          <a:prstGeom prst="arc">
            <a:avLst>
              <a:gd name="adj1" fmla="val 16178316"/>
              <a:gd name="adj2" fmla="val 5238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
        <p:nvSpPr>
          <p:cNvPr id="8" name="Arc 7">
            <a:extLst>
              <a:ext uri="{FF2B5EF4-FFF2-40B4-BE49-F238E27FC236}">
                <a16:creationId xmlns:a16="http://schemas.microsoft.com/office/drawing/2014/main" id="{5A669B69-7852-5546-A414-C5C9A3E5B0D8}"/>
              </a:ext>
            </a:extLst>
          </p:cNvPr>
          <p:cNvSpPr>
            <a:spLocks noChangeAspect="1"/>
          </p:cNvSpPr>
          <p:nvPr/>
        </p:nvSpPr>
        <p:spPr>
          <a:xfrm rot="16554518">
            <a:off x="673923" y="2346801"/>
            <a:ext cx="3046392" cy="3056026"/>
          </a:xfrm>
          <a:prstGeom prst="arc">
            <a:avLst>
              <a:gd name="adj1" fmla="val 16090056"/>
              <a:gd name="adj2" fmla="val 173545"/>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cxnSp>
        <p:nvCxnSpPr>
          <p:cNvPr id="9" name="Straight Connector 8">
            <a:extLst>
              <a:ext uri="{FF2B5EF4-FFF2-40B4-BE49-F238E27FC236}">
                <a16:creationId xmlns:a16="http://schemas.microsoft.com/office/drawing/2014/main" id="{89ED6AA3-A423-F543-93D8-2999F8B1A7BF}"/>
              </a:ext>
            </a:extLst>
          </p:cNvPr>
          <p:cNvCxnSpPr>
            <a:cxnSpLocks/>
          </p:cNvCxnSpPr>
          <p:nvPr/>
        </p:nvCxnSpPr>
        <p:spPr>
          <a:xfrm flipV="1">
            <a:off x="2466880" y="2420798"/>
            <a:ext cx="0" cy="79293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C97D55-E493-CB42-A77A-DB8ECFCC5574}"/>
              </a:ext>
            </a:extLst>
          </p:cNvPr>
          <p:cNvCxnSpPr>
            <a:cxnSpLocks/>
          </p:cNvCxnSpPr>
          <p:nvPr/>
        </p:nvCxnSpPr>
        <p:spPr>
          <a:xfrm flipH="1" flipV="1">
            <a:off x="680372" y="3799855"/>
            <a:ext cx="1129925" cy="1987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423BD47-9C85-3346-A48C-FD436F7A18EC}"/>
              </a:ext>
            </a:extLst>
          </p:cNvPr>
          <p:cNvSpPr txBox="1">
            <a:spLocks/>
          </p:cNvSpPr>
          <p:nvPr/>
        </p:nvSpPr>
        <p:spPr>
          <a:xfrm>
            <a:off x="5374258" y="152400"/>
            <a:ext cx="3693542" cy="95415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i="1" dirty="0" err="1">
                <a:solidFill>
                  <a:schemeClr val="bg1"/>
                </a:solidFill>
                <a:latin typeface="Tw Cen MT" panose="020B0602020104020603" pitchFamily="34" charset="77"/>
                <a:cs typeface="Calibri Light"/>
              </a:rPr>
              <a:t>Sospiri</a:t>
            </a:r>
            <a:r>
              <a:rPr lang="en-US" sz="4000" dirty="0">
                <a:solidFill>
                  <a:schemeClr val="bg1"/>
                </a:solidFill>
                <a:latin typeface="Tw Cen MT" panose="020B0602020104020603" pitchFamily="34" charset="77"/>
                <a:cs typeface="Calibri Light"/>
              </a:rPr>
              <a:t> </a:t>
            </a:r>
          </a:p>
          <a:p>
            <a:pPr algn="r"/>
            <a:r>
              <a:rPr lang="en-US" sz="2600" dirty="0">
                <a:solidFill>
                  <a:schemeClr val="bg1"/>
                </a:solidFill>
                <a:latin typeface="Tw Cen MT" panose="020B0602020104020603" pitchFamily="34" charset="77"/>
                <a:cs typeface="Calibri Light"/>
              </a:rPr>
              <a:t>by Edward Elgar</a:t>
            </a:r>
            <a:endParaRPr lang="en-US" sz="2600" dirty="0">
              <a:solidFill>
                <a:schemeClr val="bg1"/>
              </a:solidFill>
              <a:latin typeface="Tw Cen MT" panose="020B0602020104020603" pitchFamily="34" charset="77"/>
            </a:endParaRPr>
          </a:p>
        </p:txBody>
      </p:sp>
      <p:sp>
        <p:nvSpPr>
          <p:cNvPr id="12" name="5-Point Star 11">
            <a:extLst>
              <a:ext uri="{FF2B5EF4-FFF2-40B4-BE49-F238E27FC236}">
                <a16:creationId xmlns:a16="http://schemas.microsoft.com/office/drawing/2014/main" id="{16AF2FC5-E08A-5746-8282-91EE3EB9CA00}"/>
              </a:ext>
            </a:extLst>
          </p:cNvPr>
          <p:cNvSpPr/>
          <p:nvPr/>
        </p:nvSpPr>
        <p:spPr>
          <a:xfrm>
            <a:off x="4119161" y="4211514"/>
            <a:ext cx="1080332" cy="10128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w Cen MT" panose="020B0602020104020603" pitchFamily="34" charset="77"/>
            </a:endParaRPr>
          </a:p>
        </p:txBody>
      </p:sp>
      <p:sp>
        <p:nvSpPr>
          <p:cNvPr id="13" name="TextBox 12">
            <a:extLst>
              <a:ext uri="{FF2B5EF4-FFF2-40B4-BE49-F238E27FC236}">
                <a16:creationId xmlns:a16="http://schemas.microsoft.com/office/drawing/2014/main" id="{A052CEDE-2C42-5440-8B12-54CD192F632C}"/>
              </a:ext>
            </a:extLst>
          </p:cNvPr>
          <p:cNvSpPr txBox="1"/>
          <p:nvPr/>
        </p:nvSpPr>
        <p:spPr>
          <a:xfrm rot="19649767">
            <a:off x="4208608" y="4659946"/>
            <a:ext cx="974926" cy="307777"/>
          </a:xfrm>
          <a:prstGeom prst="rect">
            <a:avLst/>
          </a:prstGeom>
          <a:noFill/>
        </p:spPr>
        <p:txBody>
          <a:bodyPr wrap="square" rtlCol="0">
            <a:spAutoFit/>
          </a:bodyPr>
          <a:lstStyle/>
          <a:p>
            <a:r>
              <a:rPr lang="en-US" sz="1400" dirty="0">
                <a:solidFill>
                  <a:schemeClr val="tx2">
                    <a:lumMod val="75000"/>
                  </a:schemeClr>
                </a:solidFill>
                <a:latin typeface="Tw Cen MT" panose="020B0602020104020603" pitchFamily="34" charset="77"/>
                <a:cs typeface="Futura Medium" panose="020B0602020204020303" pitchFamily="34" charset="-79"/>
              </a:rPr>
              <a:t>Conductor</a:t>
            </a:r>
          </a:p>
        </p:txBody>
      </p:sp>
      <p:sp>
        <p:nvSpPr>
          <p:cNvPr id="14" name="Content Placeholder 2">
            <a:extLst>
              <a:ext uri="{FF2B5EF4-FFF2-40B4-BE49-F238E27FC236}">
                <a16:creationId xmlns:a16="http://schemas.microsoft.com/office/drawing/2014/main" id="{F6BA48C9-9FE6-1646-810C-7A3BE1E0DB1E}"/>
              </a:ext>
            </a:extLst>
          </p:cNvPr>
          <p:cNvSpPr txBox="1">
            <a:spLocks/>
          </p:cNvSpPr>
          <p:nvPr/>
        </p:nvSpPr>
        <p:spPr>
          <a:xfrm>
            <a:off x="2271435" y="4460169"/>
            <a:ext cx="1570890" cy="4562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1</a:t>
            </a:r>
            <a:r>
              <a:rPr lang="en-US" sz="2400" baseline="30000" dirty="0">
                <a:solidFill>
                  <a:schemeClr val="accent1">
                    <a:lumMod val="50000"/>
                  </a:schemeClr>
                </a:solidFill>
                <a:latin typeface="Tw Cen MT" panose="020B0602020104020603" pitchFamily="34" charset="77"/>
                <a:cs typeface="Calibri"/>
              </a:rPr>
              <a:t>st</a:t>
            </a:r>
            <a:r>
              <a:rPr lang="en-US" sz="2400" dirty="0">
                <a:solidFill>
                  <a:schemeClr val="accent1">
                    <a:lumMod val="50000"/>
                  </a:schemeClr>
                </a:solidFill>
                <a:latin typeface="Tw Cen MT" panose="020B0602020104020603" pitchFamily="34" charset="77"/>
                <a:cs typeface="Calibri"/>
              </a:rPr>
              <a:t> Violins</a:t>
            </a:r>
          </a:p>
        </p:txBody>
      </p:sp>
      <p:sp>
        <p:nvSpPr>
          <p:cNvPr id="15" name="Content Placeholder 2">
            <a:extLst>
              <a:ext uri="{FF2B5EF4-FFF2-40B4-BE49-F238E27FC236}">
                <a16:creationId xmlns:a16="http://schemas.microsoft.com/office/drawing/2014/main" id="{F5FC4103-A82F-AB4D-8A4F-E8606A7F7CF1}"/>
              </a:ext>
            </a:extLst>
          </p:cNvPr>
          <p:cNvSpPr txBox="1">
            <a:spLocks/>
          </p:cNvSpPr>
          <p:nvPr/>
        </p:nvSpPr>
        <p:spPr>
          <a:xfrm>
            <a:off x="2796731" y="3498098"/>
            <a:ext cx="1615345" cy="5733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2</a:t>
            </a:r>
            <a:r>
              <a:rPr lang="en-US" sz="2400" baseline="30000" dirty="0">
                <a:solidFill>
                  <a:schemeClr val="accent1">
                    <a:lumMod val="50000"/>
                  </a:schemeClr>
                </a:solidFill>
                <a:latin typeface="Tw Cen MT" panose="020B0602020104020603" pitchFamily="34" charset="77"/>
                <a:cs typeface="Calibri"/>
              </a:rPr>
              <a:t>nd</a:t>
            </a:r>
            <a:r>
              <a:rPr lang="en-US" sz="2400" dirty="0">
                <a:solidFill>
                  <a:schemeClr val="accent1">
                    <a:lumMod val="50000"/>
                  </a:schemeClr>
                </a:solidFill>
                <a:latin typeface="Tw Cen MT" panose="020B0602020104020603" pitchFamily="34" charset="77"/>
                <a:cs typeface="Calibri"/>
              </a:rPr>
              <a:t> Violins</a:t>
            </a:r>
          </a:p>
        </p:txBody>
      </p:sp>
      <p:sp>
        <p:nvSpPr>
          <p:cNvPr id="16" name="TextBox 15">
            <a:extLst>
              <a:ext uri="{FF2B5EF4-FFF2-40B4-BE49-F238E27FC236}">
                <a16:creationId xmlns:a16="http://schemas.microsoft.com/office/drawing/2014/main" id="{ED26D0D2-33F1-394B-8788-DA726464AEA3}"/>
              </a:ext>
            </a:extLst>
          </p:cNvPr>
          <p:cNvSpPr txBox="1"/>
          <p:nvPr/>
        </p:nvSpPr>
        <p:spPr>
          <a:xfrm rot="19649767">
            <a:off x="4329438" y="4510573"/>
            <a:ext cx="526769" cy="307777"/>
          </a:xfrm>
          <a:prstGeom prst="rect">
            <a:avLst/>
          </a:prstGeom>
          <a:noFill/>
        </p:spPr>
        <p:txBody>
          <a:bodyPr wrap="square" rtlCol="0">
            <a:spAutoFit/>
          </a:bodyPr>
          <a:lstStyle/>
          <a:p>
            <a:pPr algn="ctr"/>
            <a:r>
              <a:rPr lang="en-US" sz="1400" dirty="0">
                <a:solidFill>
                  <a:schemeClr val="tx2">
                    <a:lumMod val="75000"/>
                  </a:schemeClr>
                </a:solidFill>
                <a:latin typeface="Tw Cen MT" panose="020B0602020104020603" pitchFamily="34" charset="77"/>
                <a:cs typeface="Futura Medium" panose="020B0602020204020303" pitchFamily="34" charset="-79"/>
              </a:rPr>
              <a:t>The</a:t>
            </a:r>
          </a:p>
        </p:txBody>
      </p:sp>
      <p:sp>
        <p:nvSpPr>
          <p:cNvPr id="17" name="Content Placeholder 2">
            <a:extLst>
              <a:ext uri="{FF2B5EF4-FFF2-40B4-BE49-F238E27FC236}">
                <a16:creationId xmlns:a16="http://schemas.microsoft.com/office/drawing/2014/main" id="{BFBBC9BF-66C1-C545-84A2-56E2D7574412}"/>
              </a:ext>
            </a:extLst>
          </p:cNvPr>
          <p:cNvSpPr txBox="1">
            <a:spLocks/>
          </p:cNvSpPr>
          <p:nvPr/>
        </p:nvSpPr>
        <p:spPr>
          <a:xfrm>
            <a:off x="5003881" y="3436680"/>
            <a:ext cx="919439"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Cellos</a:t>
            </a:r>
          </a:p>
        </p:txBody>
      </p:sp>
      <p:sp>
        <p:nvSpPr>
          <p:cNvPr id="18" name="Content Placeholder 2">
            <a:extLst>
              <a:ext uri="{FF2B5EF4-FFF2-40B4-BE49-F238E27FC236}">
                <a16:creationId xmlns:a16="http://schemas.microsoft.com/office/drawing/2014/main" id="{D24E88B4-2B84-F742-BC29-910A8407A12E}"/>
              </a:ext>
            </a:extLst>
          </p:cNvPr>
          <p:cNvSpPr txBox="1">
            <a:spLocks/>
          </p:cNvSpPr>
          <p:nvPr/>
        </p:nvSpPr>
        <p:spPr>
          <a:xfrm>
            <a:off x="5494519" y="4526917"/>
            <a:ext cx="949817" cy="3845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Violas</a:t>
            </a:r>
          </a:p>
        </p:txBody>
      </p:sp>
      <p:cxnSp>
        <p:nvCxnSpPr>
          <p:cNvPr id="19" name="Straight Connector 18">
            <a:extLst>
              <a:ext uri="{FF2B5EF4-FFF2-40B4-BE49-F238E27FC236}">
                <a16:creationId xmlns:a16="http://schemas.microsoft.com/office/drawing/2014/main" id="{7B13EDA7-E3FC-5A42-956B-88F5A54DE234}"/>
              </a:ext>
            </a:extLst>
          </p:cNvPr>
          <p:cNvCxnSpPr>
            <a:cxnSpLocks/>
          </p:cNvCxnSpPr>
          <p:nvPr/>
        </p:nvCxnSpPr>
        <p:spPr>
          <a:xfrm flipV="1">
            <a:off x="5013299" y="3884662"/>
            <a:ext cx="2386701" cy="5173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61741E-E0B8-7A46-A183-8EB485BB238C}"/>
              </a:ext>
            </a:extLst>
          </p:cNvPr>
          <p:cNvCxnSpPr>
            <a:cxnSpLocks/>
          </p:cNvCxnSpPr>
          <p:nvPr/>
        </p:nvCxnSpPr>
        <p:spPr>
          <a:xfrm flipV="1">
            <a:off x="4648533" y="3003636"/>
            <a:ext cx="8267" cy="11025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E13E0836-8BCB-B74E-9CDB-A9DCC7D561C9}"/>
              </a:ext>
            </a:extLst>
          </p:cNvPr>
          <p:cNvSpPr>
            <a:spLocks noChangeAspect="1"/>
          </p:cNvSpPr>
          <p:nvPr/>
        </p:nvSpPr>
        <p:spPr>
          <a:xfrm rot="15680286">
            <a:off x="2469001" y="2163937"/>
            <a:ext cx="2558835" cy="4087559"/>
          </a:xfrm>
          <a:prstGeom prst="arc">
            <a:avLst>
              <a:gd name="adj1" fmla="val 17426295"/>
              <a:gd name="adj2" fmla="val 253771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
        <p:nvSpPr>
          <p:cNvPr id="22" name="Arc 21">
            <a:extLst>
              <a:ext uri="{FF2B5EF4-FFF2-40B4-BE49-F238E27FC236}">
                <a16:creationId xmlns:a16="http://schemas.microsoft.com/office/drawing/2014/main" id="{B17C856C-DE23-5D48-B064-F6A874858A4B}"/>
              </a:ext>
            </a:extLst>
          </p:cNvPr>
          <p:cNvSpPr/>
          <p:nvPr/>
        </p:nvSpPr>
        <p:spPr>
          <a:xfrm rot="18896461" flipH="1">
            <a:off x="1484111" y="3502896"/>
            <a:ext cx="2587240" cy="2489388"/>
          </a:xfrm>
          <a:prstGeom prst="arc">
            <a:avLst>
              <a:gd name="adj1" fmla="val 16200000"/>
              <a:gd name="adj2" fmla="val 2048540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Tw Cen MT" panose="020B0602020104020603" pitchFamily="34" charset="77"/>
            </a:endParaRPr>
          </a:p>
        </p:txBody>
      </p:sp>
      <p:cxnSp>
        <p:nvCxnSpPr>
          <p:cNvPr id="23" name="Straight Connector 22">
            <a:extLst>
              <a:ext uri="{FF2B5EF4-FFF2-40B4-BE49-F238E27FC236}">
                <a16:creationId xmlns:a16="http://schemas.microsoft.com/office/drawing/2014/main" id="{DA88D058-6F8E-ED45-A273-4D99F05B0A49}"/>
              </a:ext>
            </a:extLst>
          </p:cNvPr>
          <p:cNvCxnSpPr>
            <a:cxnSpLocks/>
          </p:cNvCxnSpPr>
          <p:nvPr/>
        </p:nvCxnSpPr>
        <p:spPr>
          <a:xfrm flipH="1" flipV="1">
            <a:off x="1913600" y="3844497"/>
            <a:ext cx="2296034" cy="54263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DB771B2D-740E-0947-9CDE-0311BEBE7F8A}"/>
              </a:ext>
            </a:extLst>
          </p:cNvPr>
          <p:cNvSpPr txBox="1">
            <a:spLocks/>
          </p:cNvSpPr>
          <p:nvPr/>
        </p:nvSpPr>
        <p:spPr>
          <a:xfrm>
            <a:off x="6024555" y="2443735"/>
            <a:ext cx="1225011"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Basses</a:t>
            </a:r>
          </a:p>
        </p:txBody>
      </p:sp>
      <p:sp>
        <p:nvSpPr>
          <p:cNvPr id="25" name="Arc 24">
            <a:extLst>
              <a:ext uri="{FF2B5EF4-FFF2-40B4-BE49-F238E27FC236}">
                <a16:creationId xmlns:a16="http://schemas.microsoft.com/office/drawing/2014/main" id="{4F3AB045-3369-FB47-9F84-03F5BA7AF4E8}"/>
              </a:ext>
            </a:extLst>
          </p:cNvPr>
          <p:cNvSpPr>
            <a:spLocks noChangeAspect="1"/>
          </p:cNvSpPr>
          <p:nvPr/>
        </p:nvSpPr>
        <p:spPr>
          <a:xfrm rot="17725928">
            <a:off x="4477339" y="2237443"/>
            <a:ext cx="3545111" cy="3506558"/>
          </a:xfrm>
          <a:prstGeom prst="arc">
            <a:avLst>
              <a:gd name="adj1" fmla="val 18654574"/>
              <a:gd name="adj2" fmla="val 242012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cxnSp>
        <p:nvCxnSpPr>
          <p:cNvPr id="26" name="Straight Connector 25">
            <a:extLst>
              <a:ext uri="{FF2B5EF4-FFF2-40B4-BE49-F238E27FC236}">
                <a16:creationId xmlns:a16="http://schemas.microsoft.com/office/drawing/2014/main" id="{78B05937-167F-CF4E-B9E4-30AA4AD6EFFF}"/>
              </a:ext>
            </a:extLst>
          </p:cNvPr>
          <p:cNvCxnSpPr>
            <a:cxnSpLocks/>
          </p:cNvCxnSpPr>
          <p:nvPr/>
        </p:nvCxnSpPr>
        <p:spPr>
          <a:xfrm flipV="1">
            <a:off x="5154497" y="2434267"/>
            <a:ext cx="340022" cy="45818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53775D2E-4757-C94E-8DB9-329A8A8643C9}"/>
              </a:ext>
            </a:extLst>
          </p:cNvPr>
          <p:cNvSpPr/>
          <p:nvPr/>
        </p:nvSpPr>
        <p:spPr>
          <a:xfrm rot="6869645" flipH="1">
            <a:off x="5250481" y="3608934"/>
            <a:ext cx="2587240" cy="2489388"/>
          </a:xfrm>
          <a:prstGeom prst="arc">
            <a:avLst>
              <a:gd name="adj1" fmla="val 16200000"/>
              <a:gd name="adj2" fmla="val 2048540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Tw Cen MT" panose="020B0602020104020603" pitchFamily="34" charset="77"/>
            </a:endParaRPr>
          </a:p>
        </p:txBody>
      </p:sp>
      <p:cxnSp>
        <p:nvCxnSpPr>
          <p:cNvPr id="28" name="Straight Connector 27">
            <a:extLst>
              <a:ext uri="{FF2B5EF4-FFF2-40B4-BE49-F238E27FC236}">
                <a16:creationId xmlns:a16="http://schemas.microsoft.com/office/drawing/2014/main" id="{3FBD1B6B-5979-F647-A9AE-E0550E1F9604}"/>
              </a:ext>
            </a:extLst>
          </p:cNvPr>
          <p:cNvCxnSpPr>
            <a:cxnSpLocks/>
          </p:cNvCxnSpPr>
          <p:nvPr/>
        </p:nvCxnSpPr>
        <p:spPr>
          <a:xfrm flipV="1">
            <a:off x="7452243" y="3324308"/>
            <a:ext cx="427716" cy="5331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D1BA5BD9-FEEF-7144-8822-9CE13CC7769A}"/>
              </a:ext>
            </a:extLst>
          </p:cNvPr>
          <p:cNvSpPr>
            <a:spLocks noChangeAspect="1"/>
          </p:cNvSpPr>
          <p:nvPr/>
        </p:nvSpPr>
        <p:spPr>
          <a:xfrm rot="5919714" flipH="1">
            <a:off x="4285764" y="2171867"/>
            <a:ext cx="2558835" cy="4087559"/>
          </a:xfrm>
          <a:prstGeom prst="arc">
            <a:avLst>
              <a:gd name="adj1" fmla="val 17426295"/>
              <a:gd name="adj2" fmla="val 2537718"/>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Tree>
    <p:extLst>
      <p:ext uri="{BB962C8B-B14F-4D97-AF65-F5344CB8AC3E}">
        <p14:creationId xmlns:p14="http://schemas.microsoft.com/office/powerpoint/2010/main" val="1880550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6E5FF06-53FC-C143-98C1-502CA822E931}"/>
              </a:ext>
            </a:extLst>
          </p:cNvPr>
          <p:cNvSpPr txBox="1">
            <a:spLocks/>
          </p:cNvSpPr>
          <p:nvPr/>
        </p:nvSpPr>
        <p:spPr>
          <a:xfrm>
            <a:off x="734685" y="3892554"/>
            <a:ext cx="1328459"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Trumpets</a:t>
            </a:r>
          </a:p>
        </p:txBody>
      </p:sp>
      <p:sp>
        <p:nvSpPr>
          <p:cNvPr id="5" name="Content Placeholder 2">
            <a:extLst>
              <a:ext uri="{FF2B5EF4-FFF2-40B4-BE49-F238E27FC236}">
                <a16:creationId xmlns:a16="http://schemas.microsoft.com/office/drawing/2014/main" id="{405C7B20-61D9-6747-80B0-2047A166B12E}"/>
              </a:ext>
            </a:extLst>
          </p:cNvPr>
          <p:cNvSpPr txBox="1">
            <a:spLocks/>
          </p:cNvSpPr>
          <p:nvPr/>
        </p:nvSpPr>
        <p:spPr>
          <a:xfrm>
            <a:off x="5357988" y="2343352"/>
            <a:ext cx="1728612"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Trombones</a:t>
            </a:r>
          </a:p>
        </p:txBody>
      </p:sp>
      <p:sp>
        <p:nvSpPr>
          <p:cNvPr id="6" name="Content Placeholder 2">
            <a:extLst>
              <a:ext uri="{FF2B5EF4-FFF2-40B4-BE49-F238E27FC236}">
                <a16:creationId xmlns:a16="http://schemas.microsoft.com/office/drawing/2014/main" id="{95D3FC45-715E-DB43-A0A5-A8E03DACF541}"/>
              </a:ext>
            </a:extLst>
          </p:cNvPr>
          <p:cNvSpPr txBox="1">
            <a:spLocks/>
          </p:cNvSpPr>
          <p:nvPr/>
        </p:nvSpPr>
        <p:spPr>
          <a:xfrm>
            <a:off x="7277100" y="3878210"/>
            <a:ext cx="941179" cy="5413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Tuba</a:t>
            </a:r>
          </a:p>
        </p:txBody>
      </p:sp>
      <p:sp>
        <p:nvSpPr>
          <p:cNvPr id="7" name="Content Placeholder 2">
            <a:extLst>
              <a:ext uri="{FF2B5EF4-FFF2-40B4-BE49-F238E27FC236}">
                <a16:creationId xmlns:a16="http://schemas.microsoft.com/office/drawing/2014/main" id="{DFFAACF4-C420-8241-8F54-20CB8C1996A6}"/>
              </a:ext>
            </a:extLst>
          </p:cNvPr>
          <p:cNvSpPr txBox="1">
            <a:spLocks/>
          </p:cNvSpPr>
          <p:nvPr/>
        </p:nvSpPr>
        <p:spPr>
          <a:xfrm>
            <a:off x="2627752" y="2362201"/>
            <a:ext cx="948925"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Horns</a:t>
            </a:r>
          </a:p>
        </p:txBody>
      </p:sp>
      <p:sp>
        <p:nvSpPr>
          <p:cNvPr id="8" name="Content Placeholder 2">
            <a:extLst>
              <a:ext uri="{FF2B5EF4-FFF2-40B4-BE49-F238E27FC236}">
                <a16:creationId xmlns:a16="http://schemas.microsoft.com/office/drawing/2014/main" id="{FA9B3141-B248-3E49-A72D-5FB250E8993B}"/>
              </a:ext>
            </a:extLst>
          </p:cNvPr>
          <p:cNvSpPr txBox="1">
            <a:spLocks/>
          </p:cNvSpPr>
          <p:nvPr/>
        </p:nvSpPr>
        <p:spPr>
          <a:xfrm>
            <a:off x="3846632" y="3657601"/>
            <a:ext cx="1488835"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Percussion</a:t>
            </a:r>
          </a:p>
        </p:txBody>
      </p:sp>
      <p:sp>
        <p:nvSpPr>
          <p:cNvPr id="9" name="Content Placeholder 2">
            <a:extLst>
              <a:ext uri="{FF2B5EF4-FFF2-40B4-BE49-F238E27FC236}">
                <a16:creationId xmlns:a16="http://schemas.microsoft.com/office/drawing/2014/main" id="{FA9B3141-B248-3E49-A72D-5FB250E8993B}"/>
              </a:ext>
            </a:extLst>
          </p:cNvPr>
          <p:cNvSpPr txBox="1">
            <a:spLocks/>
          </p:cNvSpPr>
          <p:nvPr/>
        </p:nvSpPr>
        <p:spPr>
          <a:xfrm>
            <a:off x="4591050" y="3886200"/>
            <a:ext cx="1488835" cy="533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sz="2400" dirty="0">
              <a:solidFill>
                <a:schemeClr val="accent1">
                  <a:lumMod val="50000"/>
                </a:schemeClr>
              </a:solidFill>
              <a:latin typeface="Tw Cen MT" panose="020B0602020104020603" pitchFamily="34" charset="77"/>
              <a:cs typeface="Calibri"/>
            </a:endParaRPr>
          </a:p>
        </p:txBody>
      </p:sp>
      <p:sp>
        <p:nvSpPr>
          <p:cNvPr id="10" name="Content Placeholder 2">
            <a:extLst>
              <a:ext uri="{FF2B5EF4-FFF2-40B4-BE49-F238E27FC236}">
                <a16:creationId xmlns:a16="http://schemas.microsoft.com/office/drawing/2014/main" id="{FA9B3141-B248-3E49-A72D-5FB250E8993B}"/>
              </a:ext>
            </a:extLst>
          </p:cNvPr>
          <p:cNvSpPr txBox="1">
            <a:spLocks/>
          </p:cNvSpPr>
          <p:nvPr/>
        </p:nvSpPr>
        <p:spPr>
          <a:xfrm>
            <a:off x="3102215" y="4318821"/>
            <a:ext cx="1488835" cy="9389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Bass Drum</a:t>
            </a:r>
            <a:br>
              <a:rPr lang="en-US" sz="2400" dirty="0">
                <a:solidFill>
                  <a:schemeClr val="accent1">
                    <a:lumMod val="50000"/>
                  </a:schemeClr>
                </a:solidFill>
                <a:latin typeface="Tw Cen MT" panose="020B0602020104020603" pitchFamily="34" charset="77"/>
                <a:cs typeface="Calibri"/>
              </a:rPr>
            </a:br>
            <a:r>
              <a:rPr lang="en-US" sz="2400" dirty="0">
                <a:solidFill>
                  <a:schemeClr val="accent1">
                    <a:lumMod val="50000"/>
                  </a:schemeClr>
                </a:solidFill>
                <a:latin typeface="Tw Cen MT" panose="020B0602020104020603" pitchFamily="34" charset="77"/>
                <a:cs typeface="Calibri"/>
              </a:rPr>
              <a:t>Tam-Tam</a:t>
            </a:r>
          </a:p>
        </p:txBody>
      </p:sp>
      <p:sp>
        <p:nvSpPr>
          <p:cNvPr id="11" name="Content Placeholder 2">
            <a:extLst>
              <a:ext uri="{FF2B5EF4-FFF2-40B4-BE49-F238E27FC236}">
                <a16:creationId xmlns:a16="http://schemas.microsoft.com/office/drawing/2014/main" id="{FA9B3141-B248-3E49-A72D-5FB250E8993B}"/>
              </a:ext>
            </a:extLst>
          </p:cNvPr>
          <p:cNvSpPr txBox="1">
            <a:spLocks/>
          </p:cNvSpPr>
          <p:nvPr/>
        </p:nvSpPr>
        <p:spPr>
          <a:xfrm>
            <a:off x="4741982" y="4504559"/>
            <a:ext cx="1488835" cy="5675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accent1">
                    <a:lumMod val="50000"/>
                  </a:schemeClr>
                </a:solidFill>
                <a:latin typeface="Tw Cen MT" panose="020B0602020104020603" pitchFamily="34" charset="77"/>
                <a:cs typeface="Calibri"/>
              </a:rPr>
              <a:t>Timpani</a:t>
            </a:r>
          </a:p>
        </p:txBody>
      </p:sp>
      <p:sp>
        <p:nvSpPr>
          <p:cNvPr id="12" name="Arc 11">
            <a:extLst>
              <a:ext uri="{FF2B5EF4-FFF2-40B4-BE49-F238E27FC236}">
                <a16:creationId xmlns:a16="http://schemas.microsoft.com/office/drawing/2014/main" id="{B17C856C-DE23-5D48-B064-F6A874858A4B}"/>
              </a:ext>
            </a:extLst>
          </p:cNvPr>
          <p:cNvSpPr/>
          <p:nvPr/>
        </p:nvSpPr>
        <p:spPr>
          <a:xfrm rot="2708945" flipH="1">
            <a:off x="2161017" y="3444795"/>
            <a:ext cx="4745554" cy="4844833"/>
          </a:xfrm>
          <a:prstGeom prst="arc">
            <a:avLst>
              <a:gd name="adj1" fmla="val 14601316"/>
              <a:gd name="adj2" fmla="val 153498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Tw Cen MT" panose="020B0602020104020603" pitchFamily="34" charset="77"/>
            </a:endParaRPr>
          </a:p>
        </p:txBody>
      </p:sp>
      <p:cxnSp>
        <p:nvCxnSpPr>
          <p:cNvPr id="13" name="Straight Connector 12">
            <a:extLst>
              <a:ext uri="{FF2B5EF4-FFF2-40B4-BE49-F238E27FC236}">
                <a16:creationId xmlns:a16="http://schemas.microsoft.com/office/drawing/2014/main" id="{AA61741E-E0B8-7A46-A183-8EB485BB238C}"/>
              </a:ext>
            </a:extLst>
          </p:cNvPr>
          <p:cNvCxnSpPr>
            <a:cxnSpLocks/>
          </p:cNvCxnSpPr>
          <p:nvPr/>
        </p:nvCxnSpPr>
        <p:spPr>
          <a:xfrm flipV="1">
            <a:off x="4572000" y="4267202"/>
            <a:ext cx="8267" cy="84619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61741E-E0B8-7A46-A183-8EB485BB238C}"/>
              </a:ext>
            </a:extLst>
          </p:cNvPr>
          <p:cNvCxnSpPr>
            <a:cxnSpLocks/>
          </p:cNvCxnSpPr>
          <p:nvPr/>
        </p:nvCxnSpPr>
        <p:spPr>
          <a:xfrm flipV="1">
            <a:off x="4562265" y="1828801"/>
            <a:ext cx="9735" cy="151027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61741E-E0B8-7A46-A183-8EB485BB238C}"/>
              </a:ext>
            </a:extLst>
          </p:cNvPr>
          <p:cNvCxnSpPr>
            <a:cxnSpLocks/>
          </p:cNvCxnSpPr>
          <p:nvPr/>
        </p:nvCxnSpPr>
        <p:spPr>
          <a:xfrm flipH="1" flipV="1">
            <a:off x="1143000" y="2743201"/>
            <a:ext cx="1764089" cy="12190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61741E-E0B8-7A46-A183-8EB485BB238C}"/>
              </a:ext>
            </a:extLst>
          </p:cNvPr>
          <p:cNvCxnSpPr>
            <a:cxnSpLocks/>
          </p:cNvCxnSpPr>
          <p:nvPr/>
        </p:nvCxnSpPr>
        <p:spPr>
          <a:xfrm flipV="1">
            <a:off x="6230817" y="2736338"/>
            <a:ext cx="1770183" cy="122596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369D1BE7-F1F9-AE4C-BDF8-A453A74243F8}"/>
              </a:ext>
            </a:extLst>
          </p:cNvPr>
          <p:cNvSpPr>
            <a:spLocks noChangeAspect="1"/>
          </p:cNvSpPr>
          <p:nvPr/>
        </p:nvSpPr>
        <p:spPr>
          <a:xfrm rot="14445637">
            <a:off x="217490" y="2505551"/>
            <a:ext cx="3615107" cy="3626540"/>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
        <p:nvSpPr>
          <p:cNvPr id="27" name="Arc 26">
            <a:extLst>
              <a:ext uri="{FF2B5EF4-FFF2-40B4-BE49-F238E27FC236}">
                <a16:creationId xmlns:a16="http://schemas.microsoft.com/office/drawing/2014/main" id="{369D1BE7-F1F9-AE4C-BDF8-A453A74243F8}"/>
              </a:ext>
            </a:extLst>
          </p:cNvPr>
          <p:cNvSpPr>
            <a:spLocks noChangeAspect="1"/>
          </p:cNvSpPr>
          <p:nvPr/>
        </p:nvSpPr>
        <p:spPr>
          <a:xfrm rot="7154363" flipH="1">
            <a:off x="5292699" y="2515076"/>
            <a:ext cx="3615107" cy="3626540"/>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
        <p:nvSpPr>
          <p:cNvPr id="28" name="Arc 27">
            <a:extLst>
              <a:ext uri="{FF2B5EF4-FFF2-40B4-BE49-F238E27FC236}">
                <a16:creationId xmlns:a16="http://schemas.microsoft.com/office/drawing/2014/main" id="{369D1BE7-F1F9-AE4C-BDF8-A453A74243F8}"/>
              </a:ext>
            </a:extLst>
          </p:cNvPr>
          <p:cNvSpPr>
            <a:spLocks noChangeAspect="1"/>
          </p:cNvSpPr>
          <p:nvPr/>
        </p:nvSpPr>
        <p:spPr>
          <a:xfrm rot="17885609">
            <a:off x="896507" y="1399923"/>
            <a:ext cx="4931565" cy="4947162"/>
          </a:xfrm>
          <a:prstGeom prst="arc">
            <a:avLst>
              <a:gd name="adj1" fmla="val 16200000"/>
              <a:gd name="adj2" fmla="val 21579557"/>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
        <p:nvSpPr>
          <p:cNvPr id="29" name="Arc 28">
            <a:extLst>
              <a:ext uri="{FF2B5EF4-FFF2-40B4-BE49-F238E27FC236}">
                <a16:creationId xmlns:a16="http://schemas.microsoft.com/office/drawing/2014/main" id="{369D1BE7-F1F9-AE4C-BDF8-A453A74243F8}"/>
              </a:ext>
            </a:extLst>
          </p:cNvPr>
          <p:cNvSpPr>
            <a:spLocks noChangeAspect="1"/>
          </p:cNvSpPr>
          <p:nvPr/>
        </p:nvSpPr>
        <p:spPr>
          <a:xfrm rot="3714391" flipH="1">
            <a:off x="3334907" y="1399922"/>
            <a:ext cx="4931565" cy="4947162"/>
          </a:xfrm>
          <a:prstGeom prst="arc">
            <a:avLst>
              <a:gd name="adj1" fmla="val 16200000"/>
              <a:gd name="adj2" fmla="val 21579557"/>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w Cen MT" panose="020B0602020104020603" pitchFamily="34" charset="77"/>
            </a:endParaRPr>
          </a:p>
        </p:txBody>
      </p:sp>
      <p:sp>
        <p:nvSpPr>
          <p:cNvPr id="30" name="5-Point Star 29">
            <a:extLst>
              <a:ext uri="{FF2B5EF4-FFF2-40B4-BE49-F238E27FC236}">
                <a16:creationId xmlns:a16="http://schemas.microsoft.com/office/drawing/2014/main" id="{AFDE48CE-C1F3-C542-9C00-86EAAD91CC05}"/>
              </a:ext>
            </a:extLst>
          </p:cNvPr>
          <p:cNvSpPr/>
          <p:nvPr/>
        </p:nvSpPr>
        <p:spPr>
          <a:xfrm>
            <a:off x="4034361" y="5257800"/>
            <a:ext cx="1080332" cy="10128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w Cen MT" panose="020B0602020104020603" pitchFamily="34" charset="77"/>
            </a:endParaRPr>
          </a:p>
        </p:txBody>
      </p:sp>
      <p:sp>
        <p:nvSpPr>
          <p:cNvPr id="31" name="TextBox 30">
            <a:extLst>
              <a:ext uri="{FF2B5EF4-FFF2-40B4-BE49-F238E27FC236}">
                <a16:creationId xmlns:a16="http://schemas.microsoft.com/office/drawing/2014/main" id="{E60D5AF4-F664-FE42-96AC-14D26BCFFA63}"/>
              </a:ext>
            </a:extLst>
          </p:cNvPr>
          <p:cNvSpPr txBox="1"/>
          <p:nvPr/>
        </p:nvSpPr>
        <p:spPr>
          <a:xfrm rot="19649767">
            <a:off x="4123808" y="5706232"/>
            <a:ext cx="974926" cy="307777"/>
          </a:xfrm>
          <a:prstGeom prst="rect">
            <a:avLst/>
          </a:prstGeom>
          <a:noFill/>
        </p:spPr>
        <p:txBody>
          <a:bodyPr wrap="square" rtlCol="0">
            <a:spAutoFit/>
          </a:bodyPr>
          <a:lstStyle/>
          <a:p>
            <a:r>
              <a:rPr lang="en-US" sz="1400" dirty="0">
                <a:solidFill>
                  <a:schemeClr val="tx2">
                    <a:lumMod val="75000"/>
                  </a:schemeClr>
                </a:solidFill>
                <a:latin typeface="Tw Cen MT" panose="020B0602020104020603" pitchFamily="34" charset="77"/>
                <a:cs typeface="Futura Medium" panose="020B0602020204020303" pitchFamily="34" charset="-79"/>
              </a:rPr>
              <a:t>Conductor</a:t>
            </a:r>
          </a:p>
        </p:txBody>
      </p:sp>
      <p:sp>
        <p:nvSpPr>
          <p:cNvPr id="32" name="TextBox 31">
            <a:extLst>
              <a:ext uri="{FF2B5EF4-FFF2-40B4-BE49-F238E27FC236}">
                <a16:creationId xmlns:a16="http://schemas.microsoft.com/office/drawing/2014/main" id="{8D581D1F-14A0-C343-BD70-0EE6481DFB14}"/>
              </a:ext>
            </a:extLst>
          </p:cNvPr>
          <p:cNvSpPr txBox="1"/>
          <p:nvPr/>
        </p:nvSpPr>
        <p:spPr>
          <a:xfrm rot="19649767">
            <a:off x="4244638" y="5556859"/>
            <a:ext cx="526769" cy="307777"/>
          </a:xfrm>
          <a:prstGeom prst="rect">
            <a:avLst/>
          </a:prstGeom>
          <a:noFill/>
        </p:spPr>
        <p:txBody>
          <a:bodyPr wrap="square" rtlCol="0">
            <a:spAutoFit/>
          </a:bodyPr>
          <a:lstStyle/>
          <a:p>
            <a:pPr algn="ctr"/>
            <a:r>
              <a:rPr lang="en-US" sz="1400" dirty="0">
                <a:solidFill>
                  <a:schemeClr val="tx2">
                    <a:lumMod val="75000"/>
                  </a:schemeClr>
                </a:solidFill>
                <a:latin typeface="Tw Cen MT" panose="020B0602020104020603" pitchFamily="34" charset="77"/>
                <a:cs typeface="Futura Medium" panose="020B0602020204020303" pitchFamily="34" charset="-79"/>
              </a:rPr>
              <a:t>The</a:t>
            </a:r>
          </a:p>
        </p:txBody>
      </p:sp>
      <p:sp>
        <p:nvSpPr>
          <p:cNvPr id="33" name="Title 1">
            <a:extLst>
              <a:ext uri="{FF2B5EF4-FFF2-40B4-BE49-F238E27FC236}">
                <a16:creationId xmlns:a16="http://schemas.microsoft.com/office/drawing/2014/main" id="{E26787B9-A68B-3047-991A-E81ACE674949}"/>
              </a:ext>
            </a:extLst>
          </p:cNvPr>
          <p:cNvSpPr txBox="1">
            <a:spLocks/>
          </p:cNvSpPr>
          <p:nvPr/>
        </p:nvSpPr>
        <p:spPr>
          <a:xfrm>
            <a:off x="215098" y="169239"/>
            <a:ext cx="4927367" cy="76237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Tw Cen MT" panose="020B0602020104020603" pitchFamily="34" charset="77"/>
                <a:cs typeface="Calibri Light"/>
              </a:rPr>
              <a:t>Stage Set-up for Piece #5:</a:t>
            </a:r>
            <a:endParaRPr lang="en-US" sz="4000" dirty="0">
              <a:solidFill>
                <a:schemeClr val="bg1"/>
              </a:solidFill>
              <a:latin typeface="Tw Cen MT" panose="020B0602020104020603" pitchFamily="34" charset="77"/>
            </a:endParaRPr>
          </a:p>
        </p:txBody>
      </p:sp>
      <p:sp>
        <p:nvSpPr>
          <p:cNvPr id="34" name="Title 1">
            <a:extLst>
              <a:ext uri="{FF2B5EF4-FFF2-40B4-BE49-F238E27FC236}">
                <a16:creationId xmlns:a16="http://schemas.microsoft.com/office/drawing/2014/main" id="{8423BD47-9C85-3346-A48C-FD436F7A18EC}"/>
              </a:ext>
            </a:extLst>
          </p:cNvPr>
          <p:cNvSpPr txBox="1">
            <a:spLocks/>
          </p:cNvSpPr>
          <p:nvPr/>
        </p:nvSpPr>
        <p:spPr>
          <a:xfrm>
            <a:off x="4812843" y="152400"/>
            <a:ext cx="4254958" cy="95415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400" i="1" dirty="0">
                <a:solidFill>
                  <a:schemeClr val="bg1"/>
                </a:solidFill>
                <a:latin typeface="Tw Cen MT" panose="020B0602020104020603" pitchFamily="34" charset="77"/>
                <a:cs typeface="Calibri Light"/>
              </a:rPr>
              <a:t>Fanfare for the Common Man</a:t>
            </a:r>
            <a:r>
              <a:rPr lang="en-US" sz="4000" dirty="0">
                <a:solidFill>
                  <a:schemeClr val="bg1"/>
                </a:solidFill>
                <a:latin typeface="Tw Cen MT" panose="020B0602020104020603" pitchFamily="34" charset="77"/>
                <a:cs typeface="Calibri Light"/>
              </a:rPr>
              <a:t> </a:t>
            </a:r>
          </a:p>
          <a:p>
            <a:pPr algn="r"/>
            <a:r>
              <a:rPr lang="en-US" sz="3100" dirty="0">
                <a:solidFill>
                  <a:schemeClr val="bg1"/>
                </a:solidFill>
                <a:latin typeface="Tw Cen MT" panose="020B0602020104020603" pitchFamily="34" charset="77"/>
                <a:cs typeface="Calibri Light"/>
              </a:rPr>
              <a:t>by Aaron Copland</a:t>
            </a:r>
            <a:endParaRPr lang="en-US" sz="3100" dirty="0">
              <a:solidFill>
                <a:schemeClr val="bg1"/>
              </a:solidFill>
              <a:latin typeface="Tw Cen MT" panose="020B0602020104020603" pitchFamily="34" charset="77"/>
            </a:endParaRPr>
          </a:p>
        </p:txBody>
      </p:sp>
    </p:spTree>
    <p:extLst>
      <p:ext uri="{BB962C8B-B14F-4D97-AF65-F5344CB8AC3E}">
        <p14:creationId xmlns:p14="http://schemas.microsoft.com/office/powerpoint/2010/main" val="4003405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02FC3-4820-1843-83B4-FFD69BB5FF8B}"/>
              </a:ext>
            </a:extLst>
          </p:cNvPr>
          <p:cNvSpPr txBox="1">
            <a:spLocks/>
          </p:cNvSpPr>
          <p:nvPr/>
        </p:nvSpPr>
        <p:spPr>
          <a:xfrm>
            <a:off x="226045" y="233153"/>
            <a:ext cx="4706339" cy="95766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Tw Cen MT" panose="020B0602020104020603" pitchFamily="34" charset="77"/>
                <a:cs typeface="Calibri Light"/>
              </a:rPr>
              <a:t>Go on an Adventure</a:t>
            </a:r>
            <a:br>
              <a:rPr lang="en-US" sz="4800" dirty="0">
                <a:solidFill>
                  <a:schemeClr val="bg1"/>
                </a:solidFill>
                <a:latin typeface="Tw Cen MT" panose="020B0602020104020603" pitchFamily="34" charset="77"/>
                <a:cs typeface="Calibri Light"/>
              </a:rPr>
            </a:br>
            <a:r>
              <a:rPr lang="en-US" sz="2800" dirty="0">
                <a:solidFill>
                  <a:schemeClr val="bg1"/>
                </a:solidFill>
                <a:latin typeface="Tw Cen MT" panose="020B0602020104020603" pitchFamily="34" charset="77"/>
                <a:cs typeface="Calibri Light"/>
              </a:rPr>
              <a:t>… during the concert!</a:t>
            </a:r>
            <a:endParaRPr lang="en-US" sz="2800" dirty="0">
              <a:solidFill>
                <a:schemeClr val="bg1"/>
              </a:solidFill>
              <a:latin typeface="Tw Cen MT" panose="020B0602020104020603" pitchFamily="34" charset="77"/>
            </a:endParaRPr>
          </a:p>
        </p:txBody>
      </p:sp>
      <p:sp>
        <p:nvSpPr>
          <p:cNvPr id="5" name="Content Placeholder 2">
            <a:extLst>
              <a:ext uri="{FF2B5EF4-FFF2-40B4-BE49-F238E27FC236}">
                <a16:creationId xmlns:a16="http://schemas.microsoft.com/office/drawing/2014/main" id="{58F367FA-FA54-5E44-BF3D-E0FE0DC3B779}"/>
              </a:ext>
            </a:extLst>
          </p:cNvPr>
          <p:cNvSpPr txBox="1">
            <a:spLocks/>
          </p:cNvSpPr>
          <p:nvPr/>
        </p:nvSpPr>
        <p:spPr>
          <a:xfrm>
            <a:off x="303523" y="1434764"/>
            <a:ext cx="8840477" cy="5082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rgbClr val="C00000"/>
                </a:solidFill>
                <a:latin typeface="Tw Cen MT" panose="020B0602020104020603" pitchFamily="34" charset="77"/>
                <a:cs typeface="Calibri"/>
              </a:rPr>
              <a:t>Listening to music is a great opportunity to use your imagination!</a:t>
            </a:r>
          </a:p>
          <a:p>
            <a:pPr marL="0" indent="0">
              <a:lnSpc>
                <a:spcPct val="100000"/>
              </a:lnSpc>
              <a:buNone/>
            </a:pPr>
            <a:r>
              <a:rPr lang="en-US" sz="2400" dirty="0">
                <a:solidFill>
                  <a:schemeClr val="accent1">
                    <a:lumMod val="50000"/>
                  </a:schemeClr>
                </a:solidFill>
                <a:latin typeface="Tw Cen MT" panose="020B0602020104020603" pitchFamily="34" charset="77"/>
                <a:cs typeface="Calibri"/>
              </a:rPr>
              <a:t>	</a:t>
            </a:r>
            <a:endParaRPr lang="en-US" sz="2400" dirty="0">
              <a:solidFill>
                <a:srgbClr val="C00000"/>
              </a:solidFill>
              <a:latin typeface="Tw Cen MT" panose="020B0602020104020603" pitchFamily="34" charset="77"/>
              <a:cs typeface="Calibri"/>
            </a:endParaRPr>
          </a:p>
        </p:txBody>
      </p:sp>
      <p:sp>
        <p:nvSpPr>
          <p:cNvPr id="6" name="Content Placeholder 2">
            <a:extLst>
              <a:ext uri="{FF2B5EF4-FFF2-40B4-BE49-F238E27FC236}">
                <a16:creationId xmlns:a16="http://schemas.microsoft.com/office/drawing/2014/main" id="{2ECBD5EE-7E21-AB49-9F86-D7453DB78F38}"/>
              </a:ext>
            </a:extLst>
          </p:cNvPr>
          <p:cNvSpPr txBox="1">
            <a:spLocks/>
          </p:cNvSpPr>
          <p:nvPr/>
        </p:nvSpPr>
        <p:spPr>
          <a:xfrm rot="21127100">
            <a:off x="2408050" y="3550599"/>
            <a:ext cx="6610180" cy="5082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chemeClr val="accent2"/>
                </a:solidFill>
                <a:latin typeface="Tw Cen MT" panose="020B0602020104020603" pitchFamily="34" charset="77"/>
                <a:cs typeface="Calibri"/>
              </a:rPr>
              <a:t>Can you imagine a great story to go with the music?</a:t>
            </a:r>
          </a:p>
        </p:txBody>
      </p:sp>
      <p:sp>
        <p:nvSpPr>
          <p:cNvPr id="7" name="Content Placeholder 2">
            <a:extLst>
              <a:ext uri="{FF2B5EF4-FFF2-40B4-BE49-F238E27FC236}">
                <a16:creationId xmlns:a16="http://schemas.microsoft.com/office/drawing/2014/main" id="{BFE7A1E4-6127-E54F-9DAC-99943FA06131}"/>
              </a:ext>
            </a:extLst>
          </p:cNvPr>
          <p:cNvSpPr txBox="1">
            <a:spLocks/>
          </p:cNvSpPr>
          <p:nvPr/>
        </p:nvSpPr>
        <p:spPr>
          <a:xfrm rot="510544">
            <a:off x="2437836" y="5012106"/>
            <a:ext cx="5697935" cy="5082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rgbClr val="7030A0"/>
                </a:solidFill>
                <a:latin typeface="Tw Cen MT" panose="020B0602020104020603" pitchFamily="34" charset="77"/>
                <a:cs typeface="Calibri"/>
              </a:rPr>
              <a:t>What movie scene might the music go with?</a:t>
            </a:r>
          </a:p>
        </p:txBody>
      </p:sp>
      <p:sp>
        <p:nvSpPr>
          <p:cNvPr id="8" name="Content Placeholder 2">
            <a:extLst>
              <a:ext uri="{FF2B5EF4-FFF2-40B4-BE49-F238E27FC236}">
                <a16:creationId xmlns:a16="http://schemas.microsoft.com/office/drawing/2014/main" id="{81419494-E10E-6D4E-A336-69795BD03AD7}"/>
              </a:ext>
            </a:extLst>
          </p:cNvPr>
          <p:cNvSpPr txBox="1">
            <a:spLocks/>
          </p:cNvSpPr>
          <p:nvPr/>
        </p:nvSpPr>
        <p:spPr>
          <a:xfrm rot="1171061">
            <a:off x="2095317" y="5874902"/>
            <a:ext cx="4702203" cy="5082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rgbClr val="92D050"/>
                </a:solidFill>
                <a:latin typeface="Tw Cen MT" panose="020B0602020104020603" pitchFamily="34" charset="77"/>
                <a:cs typeface="Calibri"/>
              </a:rPr>
              <a:t>What landscape do you imagine?</a:t>
            </a:r>
          </a:p>
        </p:txBody>
      </p:sp>
      <p:sp>
        <p:nvSpPr>
          <p:cNvPr id="9" name="Content Placeholder 2">
            <a:extLst>
              <a:ext uri="{FF2B5EF4-FFF2-40B4-BE49-F238E27FC236}">
                <a16:creationId xmlns:a16="http://schemas.microsoft.com/office/drawing/2014/main" id="{77761EB6-6AB8-FC40-852D-57AFF27E21F3}"/>
              </a:ext>
            </a:extLst>
          </p:cNvPr>
          <p:cNvSpPr txBox="1">
            <a:spLocks/>
          </p:cNvSpPr>
          <p:nvPr/>
        </p:nvSpPr>
        <p:spPr>
          <a:xfrm rot="20296192">
            <a:off x="2182162" y="2287165"/>
            <a:ext cx="4702203" cy="5082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rgbClr val="0070C0"/>
                </a:solidFill>
                <a:latin typeface="Tw Cen MT" panose="020B0602020104020603" pitchFamily="34" charset="77"/>
                <a:cs typeface="Calibri"/>
              </a:rPr>
              <a:t>How does it make you feel?</a:t>
            </a:r>
          </a:p>
        </p:txBody>
      </p:sp>
      <p:pic>
        <p:nvPicPr>
          <p:cNvPr id="11" name="Picture 2" descr="A picture containing sky&#10;&#10;Description generated with very high confidence">
            <a:extLst>
              <a:ext uri="{FF2B5EF4-FFF2-40B4-BE49-F238E27FC236}">
                <a16:creationId xmlns:a16="http://schemas.microsoft.com/office/drawing/2014/main" id="{564D78EC-68E1-8E46-A3CC-84A8A89C3715}"/>
              </a:ext>
            </a:extLst>
          </p:cNvPr>
          <p:cNvPicPr>
            <a:picLocks noChangeAspect="1"/>
          </p:cNvPicPr>
          <p:nvPr/>
        </p:nvPicPr>
        <p:blipFill>
          <a:blip r:embed="rId3"/>
          <a:stretch>
            <a:fillRect/>
          </a:stretch>
        </p:blipFill>
        <p:spPr>
          <a:xfrm>
            <a:off x="53196" y="3091888"/>
            <a:ext cx="2343478" cy="2696867"/>
          </a:xfrm>
          <a:prstGeom prst="rect">
            <a:avLst/>
          </a:prstGeom>
        </p:spPr>
      </p:pic>
      <p:sp>
        <p:nvSpPr>
          <p:cNvPr id="10" name="Content Placeholder 2">
            <a:extLst>
              <a:ext uri="{FF2B5EF4-FFF2-40B4-BE49-F238E27FC236}">
                <a16:creationId xmlns:a16="http://schemas.microsoft.com/office/drawing/2014/main" id="{F7585D50-44F8-0E4F-8FE8-AD8C0FA51856}"/>
              </a:ext>
            </a:extLst>
          </p:cNvPr>
          <p:cNvSpPr txBox="1">
            <a:spLocks/>
          </p:cNvSpPr>
          <p:nvPr/>
        </p:nvSpPr>
        <p:spPr>
          <a:xfrm>
            <a:off x="226046" y="-2362200"/>
            <a:ext cx="8614432" cy="13552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solidFill>
                  <a:srgbClr val="C00000"/>
                </a:solidFill>
                <a:latin typeface="Tw Cen MT" panose="020B0602020104020603" pitchFamily="34" charset="77"/>
                <a:cs typeface="Calibri"/>
              </a:rPr>
              <a:t>You can listen to all of the music that will be played </a:t>
            </a:r>
            <a:br>
              <a:rPr lang="en-US" sz="3200" dirty="0">
                <a:solidFill>
                  <a:srgbClr val="C00000"/>
                </a:solidFill>
                <a:latin typeface="Tw Cen MT" panose="020B0602020104020603" pitchFamily="34" charset="77"/>
                <a:cs typeface="Calibri"/>
              </a:rPr>
            </a:br>
            <a:r>
              <a:rPr lang="en-US" sz="3200" dirty="0">
                <a:solidFill>
                  <a:srgbClr val="C00000"/>
                </a:solidFill>
                <a:latin typeface="Tw Cen MT" panose="020B0602020104020603" pitchFamily="34" charset="77"/>
                <a:cs typeface="Calibri"/>
              </a:rPr>
              <a:t>at the concert by downloading our </a:t>
            </a:r>
            <a:br>
              <a:rPr lang="en-US" sz="3200" dirty="0">
                <a:solidFill>
                  <a:srgbClr val="C00000"/>
                </a:solidFill>
                <a:latin typeface="Tw Cen MT" panose="020B0602020104020603" pitchFamily="34" charset="77"/>
                <a:cs typeface="Calibri"/>
              </a:rPr>
            </a:br>
            <a:r>
              <a:rPr lang="en-US" sz="3200" b="1" dirty="0">
                <a:solidFill>
                  <a:schemeClr val="tx2">
                    <a:lumMod val="75000"/>
                  </a:schemeClr>
                </a:solidFill>
                <a:latin typeface="Tw Cen MT" panose="020B0602020104020603" pitchFamily="34" charset="77"/>
                <a:cs typeface="Calibri"/>
              </a:rPr>
              <a:t>“Elementary Full Orchestra Concert Music” </a:t>
            </a:r>
            <a:r>
              <a:rPr lang="en-US" sz="3200" dirty="0">
                <a:solidFill>
                  <a:srgbClr val="C00000"/>
                </a:solidFill>
                <a:latin typeface="Tw Cen MT" panose="020B0602020104020603" pitchFamily="34" charset="77"/>
                <a:cs typeface="Calibri"/>
              </a:rPr>
              <a:t>presentation</a:t>
            </a:r>
          </a:p>
        </p:txBody>
      </p:sp>
    </p:spTree>
    <p:extLst>
      <p:ext uri="{BB962C8B-B14F-4D97-AF65-F5344CB8AC3E}">
        <p14:creationId xmlns:p14="http://schemas.microsoft.com/office/powerpoint/2010/main" val="337565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
                                        <p:tgtEl>
                                          <p:spTgt spid="9"/>
                                        </p:tgtEl>
                                      </p:cBhvr>
                                    </p:animEffect>
                                    <p:anim calcmode="lin" valueType="num">
                                      <p:cBhvr>
                                        <p:cTn id="14" dur="400" fill="hold"/>
                                        <p:tgtEl>
                                          <p:spTgt spid="9"/>
                                        </p:tgtEl>
                                        <p:attrNameLst>
                                          <p:attrName>ppt_x</p:attrName>
                                        </p:attrNameLst>
                                      </p:cBhvr>
                                      <p:tavLst>
                                        <p:tav tm="0">
                                          <p:val>
                                            <p:strVal val="#ppt_x"/>
                                          </p:val>
                                        </p:tav>
                                        <p:tav tm="100000">
                                          <p:val>
                                            <p:strVal val="#ppt_x"/>
                                          </p:val>
                                        </p:tav>
                                      </p:tavLst>
                                    </p:anim>
                                    <p:anim calcmode="lin" valueType="num">
                                      <p:cBhvr>
                                        <p:cTn id="15" dur="400" fill="hold"/>
                                        <p:tgtEl>
                                          <p:spTgt spid="9"/>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8" presetID="2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3"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
                                        <p:tgtEl>
                                          <p:spTgt spid="6"/>
                                        </p:tgtEl>
                                      </p:cBhvr>
                                    </p:animEffect>
                                    <p:anim calcmode="lin" valueType="num">
                                      <p:cBhvr>
                                        <p:cTn id="27" dur="400" fill="hold"/>
                                        <p:tgtEl>
                                          <p:spTgt spid="6"/>
                                        </p:tgtEl>
                                        <p:attrNameLst>
                                          <p:attrName>ppt_x</p:attrName>
                                        </p:attrNameLst>
                                      </p:cBhvr>
                                      <p:tavLst>
                                        <p:tav tm="0">
                                          <p:val>
                                            <p:strVal val="#ppt_x"/>
                                          </p:val>
                                        </p:tav>
                                        <p:tav tm="100000">
                                          <p:val>
                                            <p:strVal val="#ppt_x"/>
                                          </p:val>
                                        </p:tav>
                                      </p:tavLst>
                                    </p:anim>
                                    <p:anim calcmode="lin" valueType="num">
                                      <p:cBhvr>
                                        <p:cTn id="28" dur="400" fill="hold"/>
                                        <p:tgtEl>
                                          <p:spTgt spid="6"/>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
                                        <p:tgtEl>
                                          <p:spTgt spid="7"/>
                                        </p:tgtEl>
                                      </p:cBhvr>
                                    </p:animEffect>
                                    <p:anim calcmode="lin" valueType="num">
                                      <p:cBhvr>
                                        <p:cTn id="36" dur="400" fill="hold"/>
                                        <p:tgtEl>
                                          <p:spTgt spid="7"/>
                                        </p:tgtEl>
                                        <p:attrNameLst>
                                          <p:attrName>ppt_x</p:attrName>
                                        </p:attrNameLst>
                                      </p:cBhvr>
                                      <p:tavLst>
                                        <p:tav tm="0">
                                          <p:val>
                                            <p:strVal val="#ppt_x"/>
                                          </p:val>
                                        </p:tav>
                                        <p:tav tm="100000">
                                          <p:val>
                                            <p:strVal val="#ppt_x"/>
                                          </p:val>
                                        </p:tav>
                                      </p:tavLst>
                                    </p:anim>
                                    <p:anim calcmode="lin" valueType="num">
                                      <p:cBhvr>
                                        <p:cTn id="37" dur="400" fill="hold"/>
                                        <p:tgtEl>
                                          <p:spTgt spid="7"/>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
                                        <p:tgtEl>
                                          <p:spTgt spid="8"/>
                                        </p:tgtEl>
                                      </p:cBhvr>
                                    </p:animEffect>
                                    <p:anim calcmode="lin" valueType="num">
                                      <p:cBhvr>
                                        <p:cTn id="45" dur="400" fill="hold"/>
                                        <p:tgtEl>
                                          <p:spTgt spid="8"/>
                                        </p:tgtEl>
                                        <p:attrNameLst>
                                          <p:attrName>ppt_x</p:attrName>
                                        </p:attrNameLst>
                                      </p:cBhvr>
                                      <p:tavLst>
                                        <p:tav tm="0">
                                          <p:val>
                                            <p:strVal val="#ppt_x"/>
                                          </p:val>
                                        </p:tav>
                                        <p:tav tm="100000">
                                          <p:val>
                                            <p:strVal val="#ppt_x"/>
                                          </p:val>
                                        </p:tav>
                                      </p:tavLst>
                                    </p:anim>
                                    <p:anim calcmode="lin" valueType="num">
                                      <p:cBhvr>
                                        <p:cTn id="46" dur="400" fill="hold"/>
                                        <p:tgtEl>
                                          <p:spTgt spid="8"/>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0.00313 -0.08611 L 5E-6 0.68241 " pathEditMode="relative" rAng="0" ptsTypes="AA">
                                      <p:cBhvr>
                                        <p:cTn id="52" dur="2000" fill="hold"/>
                                        <p:tgtEl>
                                          <p:spTgt spid="10"/>
                                        </p:tgtEl>
                                        <p:attrNameLst>
                                          <p:attrName>ppt_x</p:attrName>
                                          <p:attrName>ppt_y</p:attrName>
                                        </p:attrNameLst>
                                      </p:cBhvr>
                                      <p:rCtr x="156" y="38426"/>
                                    </p:animMotion>
                                  </p:childTnLst>
                                </p:cTn>
                              </p:par>
                              <p:par>
                                <p:cTn id="53" presetID="2" presetClass="exit" presetSubtype="4" fill="hold" grpId="1" nodeType="withEffect">
                                  <p:stCondLst>
                                    <p:cond delay="0"/>
                                  </p:stCondLst>
                                  <p:childTnLst>
                                    <p:anim calcmode="lin" valueType="num">
                                      <p:cBhvr additive="base">
                                        <p:cTn id="54" dur="500"/>
                                        <p:tgtEl>
                                          <p:spTgt spid="5"/>
                                        </p:tgtEl>
                                        <p:attrNameLst>
                                          <p:attrName>ppt_x</p:attrName>
                                        </p:attrNameLst>
                                      </p:cBhvr>
                                      <p:tavLst>
                                        <p:tav tm="0">
                                          <p:val>
                                            <p:strVal val="ppt_x"/>
                                          </p:val>
                                        </p:tav>
                                        <p:tav tm="100000">
                                          <p:val>
                                            <p:strVal val="ppt_x"/>
                                          </p:val>
                                        </p:tav>
                                      </p:tavLst>
                                    </p:anim>
                                    <p:anim calcmode="lin" valueType="num">
                                      <p:cBhvr additive="base">
                                        <p:cTn id="55" dur="500"/>
                                        <p:tgtEl>
                                          <p:spTgt spid="5"/>
                                        </p:tgtEl>
                                        <p:attrNameLst>
                                          <p:attrName>ppt_y</p:attrName>
                                        </p:attrNameLst>
                                      </p:cBhvr>
                                      <p:tavLst>
                                        <p:tav tm="0">
                                          <p:val>
                                            <p:strVal val="ppt_y"/>
                                          </p:val>
                                        </p:tav>
                                        <p:tav tm="100000">
                                          <p:val>
                                            <p:strVal val="1+ppt_h/2"/>
                                          </p:val>
                                        </p:tav>
                                      </p:tavLst>
                                    </p:anim>
                                    <p:set>
                                      <p:cBhvr>
                                        <p:cTn id="56" dur="1" fill="hold">
                                          <p:stCondLst>
                                            <p:cond delay="499"/>
                                          </p:stCondLst>
                                        </p:cTn>
                                        <p:tgtEl>
                                          <p:spTgt spid="5"/>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9"/>
                                        </p:tgtEl>
                                        <p:attrNameLst>
                                          <p:attrName>ppt_x</p:attrName>
                                        </p:attrNameLst>
                                      </p:cBhvr>
                                      <p:tavLst>
                                        <p:tav tm="0">
                                          <p:val>
                                            <p:strVal val="ppt_x"/>
                                          </p:val>
                                        </p:tav>
                                        <p:tav tm="100000">
                                          <p:val>
                                            <p:strVal val="ppt_x"/>
                                          </p:val>
                                        </p:tav>
                                      </p:tavLst>
                                    </p:anim>
                                    <p:anim calcmode="lin" valueType="num">
                                      <p:cBhvr additive="base">
                                        <p:cTn id="59" dur="500"/>
                                        <p:tgtEl>
                                          <p:spTgt spid="9"/>
                                        </p:tgtEl>
                                        <p:attrNameLst>
                                          <p:attrName>ppt_y</p:attrName>
                                        </p:attrNameLst>
                                      </p:cBhvr>
                                      <p:tavLst>
                                        <p:tav tm="0">
                                          <p:val>
                                            <p:strVal val="ppt_y"/>
                                          </p:val>
                                        </p:tav>
                                        <p:tav tm="100000">
                                          <p:val>
                                            <p:strVal val="1+ppt_h/2"/>
                                          </p:val>
                                        </p:tav>
                                      </p:tavLst>
                                    </p:anim>
                                    <p:set>
                                      <p:cBhvr>
                                        <p:cTn id="60" dur="1" fill="hold">
                                          <p:stCondLst>
                                            <p:cond delay="499"/>
                                          </p:stCondLst>
                                        </p:cTn>
                                        <p:tgtEl>
                                          <p:spTgt spid="9"/>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6"/>
                                        </p:tgtEl>
                                        <p:attrNameLst>
                                          <p:attrName>ppt_x</p:attrName>
                                        </p:attrNameLst>
                                      </p:cBhvr>
                                      <p:tavLst>
                                        <p:tav tm="0">
                                          <p:val>
                                            <p:strVal val="ppt_x"/>
                                          </p:val>
                                        </p:tav>
                                        <p:tav tm="100000">
                                          <p:val>
                                            <p:strVal val="ppt_x"/>
                                          </p:val>
                                        </p:tav>
                                      </p:tavLst>
                                    </p:anim>
                                    <p:anim calcmode="lin" valueType="num">
                                      <p:cBhvr additive="base">
                                        <p:cTn id="63" dur="500"/>
                                        <p:tgtEl>
                                          <p:spTgt spid="6"/>
                                        </p:tgtEl>
                                        <p:attrNameLst>
                                          <p:attrName>ppt_y</p:attrName>
                                        </p:attrNameLst>
                                      </p:cBhvr>
                                      <p:tavLst>
                                        <p:tav tm="0">
                                          <p:val>
                                            <p:strVal val="ppt_y"/>
                                          </p:val>
                                        </p:tav>
                                        <p:tav tm="100000">
                                          <p:val>
                                            <p:strVal val="1+ppt_h/2"/>
                                          </p:val>
                                        </p:tav>
                                      </p:tavLst>
                                    </p:anim>
                                    <p:set>
                                      <p:cBhvr>
                                        <p:cTn id="64" dur="1" fill="hold">
                                          <p:stCondLst>
                                            <p:cond delay="499"/>
                                          </p:stCondLst>
                                        </p:cTn>
                                        <p:tgtEl>
                                          <p:spTgt spid="6"/>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7"/>
                                        </p:tgtEl>
                                        <p:attrNameLst>
                                          <p:attrName>ppt_x</p:attrName>
                                        </p:attrNameLst>
                                      </p:cBhvr>
                                      <p:tavLst>
                                        <p:tav tm="0">
                                          <p:val>
                                            <p:strVal val="ppt_x"/>
                                          </p:val>
                                        </p:tav>
                                        <p:tav tm="100000">
                                          <p:val>
                                            <p:strVal val="ppt_x"/>
                                          </p:val>
                                        </p:tav>
                                      </p:tavLst>
                                    </p:anim>
                                    <p:anim calcmode="lin" valueType="num">
                                      <p:cBhvr additive="base">
                                        <p:cTn id="67" dur="500"/>
                                        <p:tgtEl>
                                          <p:spTgt spid="7"/>
                                        </p:tgtEl>
                                        <p:attrNameLst>
                                          <p:attrName>ppt_y</p:attrName>
                                        </p:attrNameLst>
                                      </p:cBhvr>
                                      <p:tavLst>
                                        <p:tav tm="0">
                                          <p:val>
                                            <p:strVal val="ppt_y"/>
                                          </p:val>
                                        </p:tav>
                                        <p:tav tm="100000">
                                          <p:val>
                                            <p:strVal val="1+ppt_h/2"/>
                                          </p:val>
                                        </p:tav>
                                      </p:tavLst>
                                    </p:anim>
                                    <p:set>
                                      <p:cBhvr>
                                        <p:cTn id="68" dur="1" fill="hold">
                                          <p:stCondLst>
                                            <p:cond delay="499"/>
                                          </p:stCondLst>
                                        </p:cTn>
                                        <p:tgtEl>
                                          <p:spTgt spid="7"/>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8"/>
                                        </p:tgtEl>
                                        <p:attrNameLst>
                                          <p:attrName>ppt_x</p:attrName>
                                        </p:attrNameLst>
                                      </p:cBhvr>
                                      <p:tavLst>
                                        <p:tav tm="0">
                                          <p:val>
                                            <p:strVal val="ppt_x"/>
                                          </p:val>
                                        </p:tav>
                                        <p:tav tm="100000">
                                          <p:val>
                                            <p:strVal val="ppt_x"/>
                                          </p:val>
                                        </p:tav>
                                      </p:tavLst>
                                    </p:anim>
                                    <p:anim calcmode="lin" valueType="num">
                                      <p:cBhvr additive="base">
                                        <p:cTn id="71" dur="500"/>
                                        <p:tgtEl>
                                          <p:spTgt spid="8"/>
                                        </p:tgtEl>
                                        <p:attrNameLst>
                                          <p:attrName>ppt_y</p:attrName>
                                        </p:attrNameLst>
                                      </p:cBhvr>
                                      <p:tavLst>
                                        <p:tav tm="0">
                                          <p:val>
                                            <p:strVal val="ppt_y"/>
                                          </p:val>
                                        </p:tav>
                                        <p:tav tm="100000">
                                          <p:val>
                                            <p:strVal val="1+ppt_h/2"/>
                                          </p:val>
                                        </p:tav>
                                      </p:tavLst>
                                    </p:anim>
                                    <p:set>
                                      <p:cBhvr>
                                        <p:cTn id="72" dur="1" fill="hold">
                                          <p:stCondLst>
                                            <p:cond delay="499"/>
                                          </p:stCondLst>
                                        </p:cTn>
                                        <p:tgtEl>
                                          <p:spTgt spid="8"/>
                                        </p:tgtEl>
                                        <p:attrNameLst>
                                          <p:attrName>style.visibility</p:attrName>
                                        </p:attrNameLst>
                                      </p:cBhvr>
                                      <p:to>
                                        <p:strVal val="hidden"/>
                                      </p:to>
                                    </p:set>
                                  </p:childTnLst>
                                </p:cTn>
                              </p:par>
                              <p:par>
                                <p:cTn id="73" presetID="2" presetClass="exit" presetSubtype="4" fill="hold" nodeType="withEffect">
                                  <p:stCondLst>
                                    <p:cond delay="0"/>
                                  </p:stCondLst>
                                  <p:childTnLst>
                                    <p:anim calcmode="lin" valueType="num">
                                      <p:cBhvr additive="base">
                                        <p:cTn id="74" dur="500"/>
                                        <p:tgtEl>
                                          <p:spTgt spid="11"/>
                                        </p:tgtEl>
                                        <p:attrNameLst>
                                          <p:attrName>ppt_x</p:attrName>
                                        </p:attrNameLst>
                                      </p:cBhvr>
                                      <p:tavLst>
                                        <p:tav tm="0">
                                          <p:val>
                                            <p:strVal val="ppt_x"/>
                                          </p:val>
                                        </p:tav>
                                        <p:tav tm="100000">
                                          <p:val>
                                            <p:strVal val="ppt_x"/>
                                          </p:val>
                                        </p:tav>
                                      </p:tavLst>
                                    </p:anim>
                                    <p:anim calcmode="lin" valueType="num">
                                      <p:cBhvr additive="base">
                                        <p:cTn id="75" dur="500"/>
                                        <p:tgtEl>
                                          <p:spTgt spid="11"/>
                                        </p:tgtEl>
                                        <p:attrNameLst>
                                          <p:attrName>ppt_y</p:attrName>
                                        </p:attrNameLst>
                                      </p:cBhvr>
                                      <p:tavLst>
                                        <p:tav tm="0">
                                          <p:val>
                                            <p:strVal val="ppt_y"/>
                                          </p:val>
                                        </p:tav>
                                        <p:tav tm="100000">
                                          <p:val>
                                            <p:strVal val="1+ppt_h/2"/>
                                          </p:val>
                                        </p:tav>
                                      </p:tavLst>
                                    </p:anim>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22C9CE-5EC7-4276-BC45-8DC0EF867BDE}"/>
              </a:ext>
            </a:extLst>
          </p:cNvPr>
          <p:cNvSpPr/>
          <p:nvPr/>
        </p:nvSpPr>
        <p:spPr>
          <a:xfrm>
            <a:off x="5808044" y="4676275"/>
            <a:ext cx="2139616" cy="148924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12" name="Rectangle 11">
            <a:extLst>
              <a:ext uri="{FF2B5EF4-FFF2-40B4-BE49-F238E27FC236}">
                <a16:creationId xmlns:a16="http://schemas.microsoft.com/office/drawing/2014/main" id="{FBA425C9-11B6-41E3-9D39-20456A20757D}"/>
              </a:ext>
            </a:extLst>
          </p:cNvPr>
          <p:cNvSpPr/>
          <p:nvPr/>
        </p:nvSpPr>
        <p:spPr>
          <a:xfrm>
            <a:off x="3502193" y="4676274"/>
            <a:ext cx="2139616" cy="14892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15" name="Rectangle 14">
            <a:extLst>
              <a:ext uri="{FF2B5EF4-FFF2-40B4-BE49-F238E27FC236}">
                <a16:creationId xmlns:a16="http://schemas.microsoft.com/office/drawing/2014/main" id="{70302E88-0F3E-46B0-A13C-01FD8BE47E7A}"/>
              </a:ext>
            </a:extLst>
          </p:cNvPr>
          <p:cNvSpPr/>
          <p:nvPr/>
        </p:nvSpPr>
        <p:spPr>
          <a:xfrm>
            <a:off x="4654527" y="2938379"/>
            <a:ext cx="2139616" cy="14892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16" name="Rectangle 15">
            <a:extLst>
              <a:ext uri="{FF2B5EF4-FFF2-40B4-BE49-F238E27FC236}">
                <a16:creationId xmlns:a16="http://schemas.microsoft.com/office/drawing/2014/main" id="{E8004F6B-A119-48C9-955A-A34261226490}"/>
              </a:ext>
            </a:extLst>
          </p:cNvPr>
          <p:cNvSpPr/>
          <p:nvPr/>
        </p:nvSpPr>
        <p:spPr>
          <a:xfrm>
            <a:off x="3502193" y="1328468"/>
            <a:ext cx="2139616" cy="14892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14" name="Rectangle 13">
            <a:extLst>
              <a:ext uri="{FF2B5EF4-FFF2-40B4-BE49-F238E27FC236}">
                <a16:creationId xmlns:a16="http://schemas.microsoft.com/office/drawing/2014/main" id="{F1625153-A073-44D3-8C7C-C454C2483354}"/>
              </a:ext>
            </a:extLst>
          </p:cNvPr>
          <p:cNvSpPr/>
          <p:nvPr/>
        </p:nvSpPr>
        <p:spPr>
          <a:xfrm>
            <a:off x="2344153" y="2938379"/>
            <a:ext cx="2139616" cy="14892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4" name="TextBox 3">
            <a:extLst>
              <a:ext uri="{FF2B5EF4-FFF2-40B4-BE49-F238E27FC236}">
                <a16:creationId xmlns:a16="http://schemas.microsoft.com/office/drawing/2014/main" id="{5A3CC05D-096E-46B8-A1BC-DE33F94A04B8}"/>
              </a:ext>
            </a:extLst>
          </p:cNvPr>
          <p:cNvSpPr txBox="1"/>
          <p:nvPr/>
        </p:nvSpPr>
        <p:spPr>
          <a:xfrm>
            <a:off x="4732231" y="3390612"/>
            <a:ext cx="198420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Tw Cen MT" panose="020B0602020104020603" pitchFamily="34" charset="0"/>
              </a:rPr>
              <a:t>Harmony</a:t>
            </a:r>
          </a:p>
        </p:txBody>
      </p:sp>
      <p:sp>
        <p:nvSpPr>
          <p:cNvPr id="8" name="TextBox 7">
            <a:extLst>
              <a:ext uri="{FF2B5EF4-FFF2-40B4-BE49-F238E27FC236}">
                <a16:creationId xmlns:a16="http://schemas.microsoft.com/office/drawing/2014/main" id="{E2E18EED-F185-4569-A62A-927EB8DEA940}"/>
              </a:ext>
            </a:extLst>
          </p:cNvPr>
          <p:cNvSpPr txBox="1"/>
          <p:nvPr/>
        </p:nvSpPr>
        <p:spPr>
          <a:xfrm>
            <a:off x="3775991" y="1780701"/>
            <a:ext cx="159201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Tw Cen MT" panose="020B0602020104020603" pitchFamily="34" charset="0"/>
              </a:rPr>
              <a:t>Timbre</a:t>
            </a:r>
            <a:endParaRPr lang="en-US" dirty="0">
              <a:latin typeface="Tw Cen MT" panose="020B0602020104020603" pitchFamily="34" charset="0"/>
            </a:endParaRPr>
          </a:p>
        </p:txBody>
      </p:sp>
      <p:sp>
        <p:nvSpPr>
          <p:cNvPr id="10" name="TextBox 9">
            <a:extLst>
              <a:ext uri="{FF2B5EF4-FFF2-40B4-BE49-F238E27FC236}">
                <a16:creationId xmlns:a16="http://schemas.microsoft.com/office/drawing/2014/main" id="{95A2E764-92F6-46A1-953C-946840C3C3DF}"/>
              </a:ext>
            </a:extLst>
          </p:cNvPr>
          <p:cNvSpPr txBox="1"/>
          <p:nvPr/>
        </p:nvSpPr>
        <p:spPr>
          <a:xfrm>
            <a:off x="3856264" y="5128507"/>
            <a:ext cx="143147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Tw Cen MT" panose="020B0602020104020603" pitchFamily="34" charset="0"/>
              </a:rPr>
              <a:t>Tempo</a:t>
            </a:r>
            <a:endParaRPr lang="en-US" dirty="0">
              <a:latin typeface="Tw Cen MT" panose="020B0602020104020603" pitchFamily="34" charset="0"/>
            </a:endParaRPr>
          </a:p>
        </p:txBody>
      </p:sp>
      <p:sp>
        <p:nvSpPr>
          <p:cNvPr id="11" name="TextBox 10">
            <a:extLst>
              <a:ext uri="{FF2B5EF4-FFF2-40B4-BE49-F238E27FC236}">
                <a16:creationId xmlns:a16="http://schemas.microsoft.com/office/drawing/2014/main" id="{F7E80F07-A327-44A7-BA38-32BE46DC94FF}"/>
              </a:ext>
            </a:extLst>
          </p:cNvPr>
          <p:cNvSpPr txBox="1"/>
          <p:nvPr/>
        </p:nvSpPr>
        <p:spPr>
          <a:xfrm>
            <a:off x="5791200" y="5128506"/>
            <a:ext cx="213961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Tw Cen MT" panose="020B0602020104020603" pitchFamily="34" charset="0"/>
              </a:rPr>
              <a:t>Dynamics</a:t>
            </a:r>
            <a:endParaRPr lang="en-US" dirty="0">
              <a:latin typeface="Tw Cen MT" panose="020B0602020104020603" pitchFamily="34" charset="0"/>
            </a:endParaRPr>
          </a:p>
        </p:txBody>
      </p:sp>
      <p:sp>
        <p:nvSpPr>
          <p:cNvPr id="2" name="Rectangle 1">
            <a:extLst>
              <a:ext uri="{FF2B5EF4-FFF2-40B4-BE49-F238E27FC236}">
                <a16:creationId xmlns:a16="http://schemas.microsoft.com/office/drawing/2014/main" id="{83795A0A-C83D-4E1B-919E-1FE5F845DA54}"/>
              </a:ext>
            </a:extLst>
          </p:cNvPr>
          <p:cNvSpPr/>
          <p:nvPr/>
        </p:nvSpPr>
        <p:spPr>
          <a:xfrm>
            <a:off x="1198833" y="4676275"/>
            <a:ext cx="2139616" cy="14892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9" name="TextBox 8">
            <a:extLst>
              <a:ext uri="{FF2B5EF4-FFF2-40B4-BE49-F238E27FC236}">
                <a16:creationId xmlns:a16="http://schemas.microsoft.com/office/drawing/2014/main" id="{E1BB169D-8F67-4A44-906F-9F5667E39264}"/>
              </a:ext>
            </a:extLst>
          </p:cNvPr>
          <p:cNvSpPr txBox="1"/>
          <p:nvPr/>
        </p:nvSpPr>
        <p:spPr>
          <a:xfrm>
            <a:off x="1455335" y="5128507"/>
            <a:ext cx="162412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Tw Cen MT" panose="020B0602020104020603" pitchFamily="34" charset="0"/>
              </a:rPr>
              <a:t>Rhythm</a:t>
            </a:r>
          </a:p>
        </p:txBody>
      </p:sp>
      <p:sp>
        <p:nvSpPr>
          <p:cNvPr id="7" name="TextBox 6">
            <a:extLst>
              <a:ext uri="{FF2B5EF4-FFF2-40B4-BE49-F238E27FC236}">
                <a16:creationId xmlns:a16="http://schemas.microsoft.com/office/drawing/2014/main" id="{3B4E3D19-EDA7-479A-BAAA-14B441F29C51}"/>
              </a:ext>
            </a:extLst>
          </p:cNvPr>
          <p:cNvSpPr txBox="1"/>
          <p:nvPr/>
        </p:nvSpPr>
        <p:spPr>
          <a:xfrm>
            <a:off x="2552544" y="3353781"/>
            <a:ext cx="1722834"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Tw Cen MT" panose="020B0602020104020603" pitchFamily="34" charset="0"/>
              </a:rPr>
              <a:t>Melody</a:t>
            </a:r>
            <a:endParaRPr lang="en-US" dirty="0">
              <a:latin typeface="Tw Cen MT" panose="020B0602020104020603" pitchFamily="34" charset="0"/>
            </a:endParaRPr>
          </a:p>
        </p:txBody>
      </p:sp>
      <p:sp>
        <p:nvSpPr>
          <p:cNvPr id="17" name="Title 1">
            <a:extLst>
              <a:ext uri="{FF2B5EF4-FFF2-40B4-BE49-F238E27FC236}">
                <a16:creationId xmlns:a16="http://schemas.microsoft.com/office/drawing/2014/main" id="{F5A70DB5-0BAE-4EB1-A7E7-1BB7F2EB8A65}"/>
              </a:ext>
            </a:extLst>
          </p:cNvPr>
          <p:cNvSpPr>
            <a:spLocks noGrp="1"/>
          </p:cNvSpPr>
          <p:nvPr>
            <p:ph type="title"/>
          </p:nvPr>
        </p:nvSpPr>
        <p:spPr>
          <a:xfrm>
            <a:off x="109020" y="281054"/>
            <a:ext cx="3455806" cy="630406"/>
          </a:xfrm>
        </p:spPr>
        <p:txBody>
          <a:bodyPr>
            <a:noAutofit/>
          </a:bodyPr>
          <a:lstStyle/>
          <a:p>
            <a:r>
              <a:rPr lang="en-US" sz="3600" b="1" dirty="0">
                <a:solidFill>
                  <a:srgbClr val="FFFFFF"/>
                </a:solidFill>
                <a:latin typeface="Tw Cen MT" panose="020B0602020104020603" pitchFamily="34" charset="0"/>
                <a:cs typeface="Calibri Light"/>
              </a:rPr>
              <a:t>The Elements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50817482"/>
      </p:ext>
    </p:extLst>
  </p:cSld>
  <p:clrMapOvr>
    <a:masterClrMapping/>
  </p:clrMapOvr>
  <mc:AlternateContent xmlns:mc="http://schemas.openxmlformats.org/markup-compatibility/2006" xmlns:p14="http://schemas.microsoft.com/office/powerpoint/2010/main">
    <mc:Choice Requires="p14">
      <p:transition spd="slow" p14:dur="2000" advTm="36888"/>
    </mc:Choice>
    <mc:Fallback xmlns="">
      <p:transition spd="slow" advTm="3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anim calcmode="lin" valueType="num">
                                      <p:cBhvr>
                                        <p:cTn id="47" dur="500" fill="hold"/>
                                        <p:tgtEl>
                                          <p:spTgt spid="7"/>
                                        </p:tgtEl>
                                        <p:attrNameLst>
                                          <p:attrName>ppt_x</p:attrName>
                                        </p:attrNameLst>
                                      </p:cBhvr>
                                      <p:tavLst>
                                        <p:tav tm="0">
                                          <p:val>
                                            <p:strVal val="#ppt_x"/>
                                          </p:val>
                                        </p:tav>
                                        <p:tav tm="100000">
                                          <p:val>
                                            <p:strVal val="#ppt_x"/>
                                          </p:val>
                                        </p:tav>
                                      </p:tavLst>
                                    </p:anim>
                                    <p:anim calcmode="lin" valueType="num">
                                      <p:cBhvr>
                                        <p:cTn id="4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anim calcmode="lin" valueType="num">
                                      <p:cBhvr>
                                        <p:cTn id="54" dur="500" fill="hold"/>
                                        <p:tgtEl>
                                          <p:spTgt spid="15"/>
                                        </p:tgtEl>
                                        <p:attrNameLst>
                                          <p:attrName>ppt_x</p:attrName>
                                        </p:attrNameLst>
                                      </p:cBhvr>
                                      <p:tavLst>
                                        <p:tav tm="0">
                                          <p:val>
                                            <p:strVal val="#ppt_x"/>
                                          </p:val>
                                        </p:tav>
                                        <p:tav tm="100000">
                                          <p:val>
                                            <p:strVal val="#ppt_x"/>
                                          </p:val>
                                        </p:tav>
                                      </p:tavLst>
                                    </p:anim>
                                    <p:anim calcmode="lin" valueType="num">
                                      <p:cBhvr>
                                        <p:cTn id="55" dur="5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anim calcmode="lin" valueType="num">
                                      <p:cBhvr>
                                        <p:cTn id="59" dur="500" fill="hold"/>
                                        <p:tgtEl>
                                          <p:spTgt spid="4"/>
                                        </p:tgtEl>
                                        <p:attrNameLst>
                                          <p:attrName>ppt_x</p:attrName>
                                        </p:attrNameLst>
                                      </p:cBhvr>
                                      <p:tavLst>
                                        <p:tav tm="0">
                                          <p:val>
                                            <p:strVal val="#ppt_x"/>
                                          </p:val>
                                        </p:tav>
                                        <p:tav tm="100000">
                                          <p:val>
                                            <p:strVal val="#ppt_x"/>
                                          </p:val>
                                        </p:tav>
                                      </p:tavLst>
                                    </p:anim>
                                    <p:anim calcmode="lin" valueType="num">
                                      <p:cBhvr>
                                        <p:cTn id="6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6"/>
                </p:tgtEl>
              </p:cMediaNode>
            </p:audio>
          </p:childTnLst>
        </p:cTn>
      </p:par>
    </p:tnLst>
    <p:bldLst>
      <p:bldP spid="13" grpId="0" animBg="1"/>
      <p:bldP spid="12" grpId="0" animBg="1"/>
      <p:bldP spid="15" grpId="0" animBg="1"/>
      <p:bldP spid="16" grpId="0" animBg="1"/>
      <p:bldP spid="14" grpId="0" animBg="1"/>
      <p:bldP spid="4" grpId="0"/>
      <p:bldP spid="8" grpId="0"/>
      <p:bldP spid="10" grpId="0"/>
      <p:bldP spid="11" grpId="0"/>
      <p:bldP spid="2" grpId="0" animBg="1"/>
      <p:bldP spid="9"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E21AEA-C433-2845-9EEB-3F3EFE0969DF}"/>
              </a:ext>
            </a:extLst>
          </p:cNvPr>
          <p:cNvSpPr txBox="1">
            <a:spLocks/>
          </p:cNvSpPr>
          <p:nvPr/>
        </p:nvSpPr>
        <p:spPr>
          <a:xfrm>
            <a:off x="226045" y="188348"/>
            <a:ext cx="5412755" cy="947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latin typeface="Tw Cen MT" panose="020B0602020104020603" pitchFamily="34" charset="77"/>
                <a:cs typeface="Calibri Light"/>
              </a:rPr>
              <a:t>Thanks to our Sponsors!</a:t>
            </a:r>
            <a:endParaRPr lang="en-US" sz="2800" dirty="0">
              <a:solidFill>
                <a:schemeClr val="bg1"/>
              </a:solidFill>
              <a:latin typeface="Tw Cen MT" panose="020B0602020104020603" pitchFamily="34" charset="77"/>
            </a:endParaRPr>
          </a:p>
        </p:txBody>
      </p:sp>
      <p:sp>
        <p:nvSpPr>
          <p:cNvPr id="5" name="Content Placeholder 2">
            <a:extLst>
              <a:ext uri="{FF2B5EF4-FFF2-40B4-BE49-F238E27FC236}">
                <a16:creationId xmlns:a16="http://schemas.microsoft.com/office/drawing/2014/main" id="{3170AC8A-2AE2-144C-B9A6-F9BB32DD027B}"/>
              </a:ext>
            </a:extLst>
          </p:cNvPr>
          <p:cNvSpPr txBox="1">
            <a:spLocks/>
          </p:cNvSpPr>
          <p:nvPr/>
        </p:nvSpPr>
        <p:spPr>
          <a:xfrm>
            <a:off x="229601" y="1371600"/>
            <a:ext cx="5260354" cy="48213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600" dirty="0">
                <a:solidFill>
                  <a:schemeClr val="accent1">
                    <a:lumMod val="50000"/>
                  </a:schemeClr>
                </a:solidFill>
                <a:latin typeface="Tw Cen MT" panose="020B0602020104020603" pitchFamily="34" charset="77"/>
                <a:cs typeface="Calibri"/>
              </a:rPr>
              <a:t>We look forward to having you watch this concert, made possible by the financial support of many donors, including generous funding from the Professional Outreach Programs in the Schools, appropriated by the Utah State Legislature with the Utah State Board of Education as well as the Elizabeth Brown Dee Fund for Music in the Schools and the Utah Education Network. </a:t>
            </a:r>
          </a:p>
          <a:p>
            <a:pPr marL="0" indent="0">
              <a:lnSpc>
                <a:spcPct val="100000"/>
              </a:lnSpc>
              <a:buNone/>
            </a:pPr>
            <a:r>
              <a:rPr lang="en-US" sz="2600" dirty="0">
                <a:solidFill>
                  <a:schemeClr val="accent1">
                    <a:lumMod val="50000"/>
                  </a:schemeClr>
                </a:solidFill>
                <a:latin typeface="Tw Cen MT" panose="020B0602020104020603" pitchFamily="34" charset="77"/>
                <a:cs typeface="Calibri"/>
              </a:rPr>
              <a:t>			</a:t>
            </a:r>
          </a:p>
        </p:txBody>
      </p:sp>
      <p:pic>
        <p:nvPicPr>
          <p:cNvPr id="6" name="Picture 5" descr="A close up of a sign&#10;&#10;Description automatically generated">
            <a:extLst>
              <a:ext uri="{FF2B5EF4-FFF2-40B4-BE49-F238E27FC236}">
                <a16:creationId xmlns:a16="http://schemas.microsoft.com/office/drawing/2014/main" id="{66A9102E-8187-6340-94CA-7CD838F74CC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675910" y="5943600"/>
            <a:ext cx="4182340" cy="726053"/>
          </a:xfrm>
          <a:prstGeom prst="rect">
            <a:avLst/>
          </a:prstGeom>
        </p:spPr>
      </p:pic>
      <p:pic>
        <p:nvPicPr>
          <p:cNvPr id="7" name="Picture 2" descr="Q:\Education\2014-15\Logos\POPS Logos\POPS Logo FINAL b&amp;w.jpg">
            <a:extLst>
              <a:ext uri="{FF2B5EF4-FFF2-40B4-BE49-F238E27FC236}">
                <a16:creationId xmlns:a16="http://schemas.microsoft.com/office/drawing/2014/main" id="{3FE9D082-2BCA-5F4B-A23B-EB556640EE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4361" y="1600200"/>
            <a:ext cx="1140901" cy="15319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685789B-9007-5341-A2C6-89C02F4BB4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0898" y="1600200"/>
            <a:ext cx="1295771" cy="153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8F51D1E6-E143-2749-A5E2-5767E02EA5EB}"/>
              </a:ext>
            </a:extLst>
          </p:cNvPr>
          <p:cNvPicPr>
            <a:picLocks noChangeAspect="1"/>
          </p:cNvPicPr>
          <p:nvPr/>
        </p:nvPicPr>
        <p:blipFill rotWithShape="1">
          <a:blip r:embed="rId6"/>
          <a:srcRect t="16473" b="10771"/>
          <a:stretch/>
        </p:blipFill>
        <p:spPr>
          <a:xfrm>
            <a:off x="5638801" y="3505200"/>
            <a:ext cx="3442436" cy="1009650"/>
          </a:xfrm>
          <a:prstGeom prst="rect">
            <a:avLst/>
          </a:prstGeom>
        </p:spPr>
      </p:pic>
      <p:sp>
        <p:nvSpPr>
          <p:cNvPr id="9" name="TextBox 8">
            <a:extLst>
              <a:ext uri="{FF2B5EF4-FFF2-40B4-BE49-F238E27FC236}">
                <a16:creationId xmlns:a16="http://schemas.microsoft.com/office/drawing/2014/main" id="{B18EA3B2-94FA-784D-8120-973941536282}"/>
              </a:ext>
            </a:extLst>
          </p:cNvPr>
          <p:cNvSpPr txBox="1"/>
          <p:nvPr/>
        </p:nvSpPr>
        <p:spPr>
          <a:xfrm>
            <a:off x="5895649" y="4343400"/>
            <a:ext cx="2867351" cy="415498"/>
          </a:xfrm>
          <a:prstGeom prst="rect">
            <a:avLst/>
          </a:prstGeom>
          <a:noFill/>
        </p:spPr>
        <p:txBody>
          <a:bodyPr wrap="square" rtlCol="0">
            <a:spAutoFit/>
          </a:bodyPr>
          <a:lstStyle/>
          <a:p>
            <a:pPr algn="ctr"/>
            <a:r>
              <a:rPr lang="en-US" sz="1050" dirty="0">
                <a:solidFill>
                  <a:schemeClr val="bg2">
                    <a:lumMod val="50000"/>
                  </a:schemeClr>
                </a:solidFill>
                <a:latin typeface="Tw Cen MT" panose="020B0602020104020603" pitchFamily="34" charset="77"/>
                <a:cs typeface="Futura Medium" panose="020B0602020204020303" pitchFamily="34" charset="-79"/>
              </a:rPr>
              <a:t>THE ELIZABETH BROWN DEE FUND FOR MUSIC IN THE SCHOOLS</a:t>
            </a:r>
          </a:p>
        </p:txBody>
      </p:sp>
      <p:pic>
        <p:nvPicPr>
          <p:cNvPr id="2050" name="Picture 2" descr="uen_logo_web_color.gif (153×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8006" y="4800600"/>
            <a:ext cx="1457325"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212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70DB5-0BAE-4EB1-A7E7-1BB7F2EB8A65}"/>
              </a:ext>
            </a:extLst>
          </p:cNvPr>
          <p:cNvSpPr>
            <a:spLocks noGrp="1"/>
          </p:cNvSpPr>
          <p:nvPr>
            <p:ph type="title"/>
          </p:nvPr>
        </p:nvSpPr>
        <p:spPr>
          <a:xfrm>
            <a:off x="221527" y="295249"/>
            <a:ext cx="1778049" cy="630406"/>
          </a:xfrm>
        </p:spPr>
        <p:txBody>
          <a:bodyPr>
            <a:noAutofit/>
          </a:bodyPr>
          <a:lstStyle/>
          <a:p>
            <a:r>
              <a:rPr lang="en-US" sz="4000" b="1" dirty="0">
                <a:solidFill>
                  <a:srgbClr val="FFFFFF"/>
                </a:solidFill>
                <a:latin typeface="Tw Cen MT" panose="020B0602020104020603" pitchFamily="34" charset="77"/>
                <a:cs typeface="Calibri Light"/>
              </a:rPr>
              <a:t>Timbre</a:t>
            </a:r>
            <a:endParaRPr lang="en-US" b="1" dirty="0">
              <a:solidFill>
                <a:srgbClr val="FFFFFF"/>
              </a:solidFill>
              <a:latin typeface="Tw Cen MT" panose="020B0602020104020603" pitchFamily="34" charset="77"/>
              <a:cs typeface="Calibri Light"/>
            </a:endParaRPr>
          </a:p>
        </p:txBody>
      </p:sp>
      <p:sp>
        <p:nvSpPr>
          <p:cNvPr id="6" name="TextBox 5">
            <a:extLst>
              <a:ext uri="{FF2B5EF4-FFF2-40B4-BE49-F238E27FC236}">
                <a16:creationId xmlns:a16="http://schemas.microsoft.com/office/drawing/2014/main" id="{BBC4FF59-F34D-49A2-8FDC-104B1A6C3361}"/>
              </a:ext>
            </a:extLst>
          </p:cNvPr>
          <p:cNvSpPr txBox="1"/>
          <p:nvPr/>
        </p:nvSpPr>
        <p:spPr>
          <a:xfrm rot="-600000">
            <a:off x="3779204" y="5650475"/>
            <a:ext cx="5343927"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00000"/>
                </a:solidFill>
                <a:effectLst>
                  <a:outerShdw dist="63500" dir="2700000" algn="tl" rotWithShape="0">
                    <a:schemeClr val="accent1">
                      <a:lumMod val="50000"/>
                    </a:schemeClr>
                  </a:outerShdw>
                </a:effectLst>
                <a:latin typeface="Tw Cen MT" panose="020B0602020104020603" pitchFamily="34" charset="77"/>
                <a:cs typeface="MV Boli" panose="02000500030200090000" pitchFamily="2" charset="0"/>
              </a:rPr>
              <a:t>Let's play with Timbre!</a:t>
            </a:r>
          </a:p>
        </p:txBody>
      </p:sp>
      <p:sp>
        <p:nvSpPr>
          <p:cNvPr id="8" name="Content Placeholder 2">
            <a:extLst>
              <a:ext uri="{FF2B5EF4-FFF2-40B4-BE49-F238E27FC236}">
                <a16:creationId xmlns:a16="http://schemas.microsoft.com/office/drawing/2014/main" id="{AC20879A-C185-4FE1-89D6-BCB971B6C6AF}"/>
              </a:ext>
            </a:extLst>
          </p:cNvPr>
          <p:cNvSpPr txBox="1">
            <a:spLocks/>
          </p:cNvSpPr>
          <p:nvPr/>
        </p:nvSpPr>
        <p:spPr>
          <a:xfrm>
            <a:off x="453965" y="1447800"/>
            <a:ext cx="8236070" cy="8678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C00000"/>
                </a:solidFill>
                <a:latin typeface="Tw Cen MT" panose="020B0602020104020603" pitchFamily="34" charset="77"/>
                <a:cs typeface="Calibri"/>
              </a:rPr>
              <a:t>Timbre </a:t>
            </a:r>
            <a:r>
              <a:rPr lang="en-US" sz="1800" b="1" i="1" dirty="0">
                <a:solidFill>
                  <a:srgbClr val="C00000"/>
                </a:solidFill>
                <a:latin typeface="Tw Cen MT" panose="020B0602020104020603" pitchFamily="34" charset="77"/>
                <a:cs typeface="Calibri"/>
              </a:rPr>
              <a:t>(TAM-</a:t>
            </a:r>
            <a:r>
              <a:rPr lang="en-US" sz="1800" b="1" i="1" dirty="0" err="1">
                <a:solidFill>
                  <a:srgbClr val="C00000"/>
                </a:solidFill>
                <a:latin typeface="Tw Cen MT" panose="020B0602020104020603" pitchFamily="34" charset="77"/>
                <a:cs typeface="Calibri"/>
              </a:rPr>
              <a:t>ber</a:t>
            </a:r>
            <a:r>
              <a:rPr lang="en-US" sz="1800" b="1" i="1" dirty="0">
                <a:solidFill>
                  <a:srgbClr val="C00000"/>
                </a:solidFill>
                <a:latin typeface="Tw Cen MT" panose="020B0602020104020603" pitchFamily="34" charset="77"/>
                <a:cs typeface="Calibri"/>
              </a:rPr>
              <a:t>)</a:t>
            </a:r>
            <a:r>
              <a:rPr lang="en-US" b="1" dirty="0">
                <a:solidFill>
                  <a:srgbClr val="C00000"/>
                </a:solidFill>
                <a:latin typeface="Tw Cen MT" panose="020B0602020104020603" pitchFamily="34" charset="77"/>
                <a:cs typeface="Calibri"/>
              </a:rPr>
              <a:t> </a:t>
            </a:r>
            <a:r>
              <a:rPr lang="en-US" dirty="0">
                <a:latin typeface="Tw Cen MT" panose="020B0602020104020603" pitchFamily="34" charset="77"/>
                <a:cs typeface="Calibri"/>
              </a:rPr>
              <a:t>– an instrument's unique voice or sound that makes it different from another instrument. </a:t>
            </a:r>
          </a:p>
          <a:p>
            <a:pPr marL="0" indent="0">
              <a:buFont typeface="Arial" panose="020B0604020202020204" pitchFamily="34" charset="0"/>
              <a:buNone/>
            </a:pPr>
            <a:endParaRPr lang="en-US" dirty="0">
              <a:latin typeface="Tw Cen MT" panose="020B0602020104020603" pitchFamily="34" charset="77"/>
              <a:cs typeface="Calibri"/>
            </a:endParaRPr>
          </a:p>
        </p:txBody>
      </p:sp>
      <p:pic>
        <p:nvPicPr>
          <p:cNvPr id="24" name="Graphic 4" descr="Male profile">
            <a:extLst>
              <a:ext uri="{FF2B5EF4-FFF2-40B4-BE49-F238E27FC236}">
                <a16:creationId xmlns:a16="http://schemas.microsoft.com/office/drawing/2014/main" id="{BAC852E8-701B-8347-B607-6CDEBAB076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14600" y="4295686"/>
            <a:ext cx="1038313" cy="1038313"/>
          </a:xfrm>
          <a:prstGeom prst="rect">
            <a:avLst/>
          </a:prstGeom>
        </p:spPr>
      </p:pic>
      <p:pic>
        <p:nvPicPr>
          <p:cNvPr id="25" name="Graphic 6" descr="Female Profile">
            <a:extLst>
              <a:ext uri="{FF2B5EF4-FFF2-40B4-BE49-F238E27FC236}">
                <a16:creationId xmlns:a16="http://schemas.microsoft.com/office/drawing/2014/main" id="{9F6C0C8D-F1EF-B547-9416-461A7D0AFC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7932" y="4030206"/>
            <a:ext cx="998994" cy="998994"/>
          </a:xfrm>
          <a:prstGeom prst="rect">
            <a:avLst/>
          </a:prstGeom>
        </p:spPr>
      </p:pic>
      <p:pic>
        <p:nvPicPr>
          <p:cNvPr id="26" name="Graphic 8" descr="Drum">
            <a:extLst>
              <a:ext uri="{FF2B5EF4-FFF2-40B4-BE49-F238E27FC236}">
                <a16:creationId xmlns:a16="http://schemas.microsoft.com/office/drawing/2014/main" id="{19415070-25F3-6C4F-B72D-AECF17DA10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2570926" y="5562600"/>
            <a:ext cx="1145829" cy="1145829"/>
          </a:xfrm>
          <a:prstGeom prst="rect">
            <a:avLst/>
          </a:prstGeom>
        </p:spPr>
      </p:pic>
      <p:pic>
        <p:nvPicPr>
          <p:cNvPr id="27" name="Graphic 18" descr="Piano">
            <a:extLst>
              <a:ext uri="{FF2B5EF4-FFF2-40B4-BE49-F238E27FC236}">
                <a16:creationId xmlns:a16="http://schemas.microsoft.com/office/drawing/2014/main" id="{89538926-9C13-474D-9C2E-7FC9D4A8622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25594" y="3471274"/>
            <a:ext cx="2458176" cy="2458176"/>
          </a:xfrm>
          <a:prstGeom prst="rect">
            <a:avLst/>
          </a:prstGeom>
        </p:spPr>
      </p:pic>
      <p:pic>
        <p:nvPicPr>
          <p:cNvPr id="28" name="Graphic 20" descr="School boy">
            <a:extLst>
              <a:ext uri="{FF2B5EF4-FFF2-40B4-BE49-F238E27FC236}">
                <a16:creationId xmlns:a16="http://schemas.microsoft.com/office/drawing/2014/main" id="{1EADB836-DC0D-1044-8982-C94888C3CF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42377" y="2667000"/>
            <a:ext cx="914400" cy="914400"/>
          </a:xfrm>
          <a:prstGeom prst="rect">
            <a:avLst/>
          </a:prstGeom>
        </p:spPr>
      </p:pic>
      <p:pic>
        <p:nvPicPr>
          <p:cNvPr id="29" name="Graphic 22" descr="School girl">
            <a:extLst>
              <a:ext uri="{FF2B5EF4-FFF2-40B4-BE49-F238E27FC236}">
                <a16:creationId xmlns:a16="http://schemas.microsoft.com/office/drawing/2014/main" id="{7021D9AE-8DAB-5548-8F1F-79C92A3770F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63287" y="2877854"/>
            <a:ext cx="914400" cy="914400"/>
          </a:xfrm>
          <a:prstGeom prst="rect">
            <a:avLst/>
          </a:prstGeom>
        </p:spPr>
      </p:pic>
      <p:pic>
        <p:nvPicPr>
          <p:cNvPr id="30" name="Graphic 26" descr="Trumpet">
            <a:extLst>
              <a:ext uri="{FF2B5EF4-FFF2-40B4-BE49-F238E27FC236}">
                <a16:creationId xmlns:a16="http://schemas.microsoft.com/office/drawing/2014/main" id="{5819FEF6-B11E-9042-AF72-0A72E6AEA1C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5536767" y="2743200"/>
            <a:ext cx="914400" cy="914400"/>
          </a:xfrm>
          <a:prstGeom prst="rect">
            <a:avLst/>
          </a:prstGeom>
        </p:spPr>
      </p:pic>
      <p:pic>
        <p:nvPicPr>
          <p:cNvPr id="31" name="Graphic 30" descr="Violin">
            <a:extLst>
              <a:ext uri="{FF2B5EF4-FFF2-40B4-BE49-F238E27FC236}">
                <a16:creationId xmlns:a16="http://schemas.microsoft.com/office/drawing/2014/main" id="{4DF0DF8D-1B0B-A64E-B742-5E01B099C69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700543" y="3259133"/>
            <a:ext cx="1147343" cy="1147343"/>
          </a:xfrm>
          <a:prstGeom prst="rect">
            <a:avLst/>
          </a:prstGeom>
        </p:spPr>
      </p:pic>
      <p:pic>
        <p:nvPicPr>
          <p:cNvPr id="32" name="Graphic 34" descr="Speech">
            <a:extLst>
              <a:ext uri="{FF2B5EF4-FFF2-40B4-BE49-F238E27FC236}">
                <a16:creationId xmlns:a16="http://schemas.microsoft.com/office/drawing/2014/main" id="{A2651501-99D6-8445-9B4F-DA4D864F26C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724400" y="2209800"/>
            <a:ext cx="914400" cy="914400"/>
          </a:xfrm>
          <a:prstGeom prst="rect">
            <a:avLst/>
          </a:prstGeom>
        </p:spPr>
      </p:pic>
      <p:pic>
        <p:nvPicPr>
          <p:cNvPr id="33" name="Graphic 40" descr="Speech">
            <a:extLst>
              <a:ext uri="{FF2B5EF4-FFF2-40B4-BE49-F238E27FC236}">
                <a16:creationId xmlns:a16="http://schemas.microsoft.com/office/drawing/2014/main" id="{A993F0AA-DFE6-234D-996D-79B9C08B57F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243343" y="2743200"/>
            <a:ext cx="914400" cy="914400"/>
          </a:xfrm>
          <a:prstGeom prst="rect">
            <a:avLst/>
          </a:prstGeom>
        </p:spPr>
      </p:pic>
      <p:pic>
        <p:nvPicPr>
          <p:cNvPr id="34" name="Graphic 41" descr="Speech">
            <a:extLst>
              <a:ext uri="{FF2B5EF4-FFF2-40B4-BE49-F238E27FC236}">
                <a16:creationId xmlns:a16="http://schemas.microsoft.com/office/drawing/2014/main" id="{CF16743E-9F5C-E546-8DAC-99FE4ADB74E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133600" y="3733800"/>
            <a:ext cx="914400" cy="914400"/>
          </a:xfrm>
          <a:prstGeom prst="rect">
            <a:avLst/>
          </a:prstGeom>
        </p:spPr>
      </p:pic>
      <p:pic>
        <p:nvPicPr>
          <p:cNvPr id="35" name="Graphic 42" descr="Speech">
            <a:extLst>
              <a:ext uri="{FF2B5EF4-FFF2-40B4-BE49-F238E27FC236}">
                <a16:creationId xmlns:a16="http://schemas.microsoft.com/office/drawing/2014/main" id="{D453C3D0-1A37-B443-AA36-28EEE5938CB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895600" y="2432808"/>
            <a:ext cx="914400" cy="914400"/>
          </a:xfrm>
          <a:prstGeom prst="rect">
            <a:avLst/>
          </a:prstGeom>
        </p:spPr>
      </p:pic>
      <p:pic>
        <p:nvPicPr>
          <p:cNvPr id="36" name="Graphic 44" descr="Speech">
            <a:extLst>
              <a:ext uri="{FF2B5EF4-FFF2-40B4-BE49-F238E27FC236}">
                <a16:creationId xmlns:a16="http://schemas.microsoft.com/office/drawing/2014/main" id="{4E881698-D316-2944-8568-04AC7CD1F1A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flipH="1">
            <a:off x="585132" y="3491552"/>
            <a:ext cx="914400" cy="914400"/>
          </a:xfrm>
          <a:prstGeom prst="rect">
            <a:avLst/>
          </a:prstGeom>
        </p:spPr>
      </p:pic>
      <p:pic>
        <p:nvPicPr>
          <p:cNvPr id="37" name="Graphic 45" descr="Speech">
            <a:extLst>
              <a:ext uri="{FF2B5EF4-FFF2-40B4-BE49-F238E27FC236}">
                <a16:creationId xmlns:a16="http://schemas.microsoft.com/office/drawing/2014/main" id="{6BA1F653-DCDC-0B4F-AD49-A95180C8389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flipH="1">
            <a:off x="1981200" y="2196827"/>
            <a:ext cx="914400" cy="914400"/>
          </a:xfrm>
          <a:prstGeom prst="rect">
            <a:avLst/>
          </a:prstGeom>
        </p:spPr>
      </p:pic>
      <p:pic>
        <p:nvPicPr>
          <p:cNvPr id="38" name="Graphic 46" descr="Speech">
            <a:extLst>
              <a:ext uri="{FF2B5EF4-FFF2-40B4-BE49-F238E27FC236}">
                <a16:creationId xmlns:a16="http://schemas.microsoft.com/office/drawing/2014/main" id="{9BBBB55E-2A41-EB42-BE67-C91F565741C6}"/>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flipH="1">
            <a:off x="6024854" y="3772679"/>
            <a:ext cx="914400" cy="914400"/>
          </a:xfrm>
          <a:prstGeom prst="rect">
            <a:avLst/>
          </a:prstGeom>
        </p:spPr>
      </p:pic>
      <p:pic>
        <p:nvPicPr>
          <p:cNvPr id="39" name="Graphic 47" descr="Speech">
            <a:extLst>
              <a:ext uri="{FF2B5EF4-FFF2-40B4-BE49-F238E27FC236}">
                <a16:creationId xmlns:a16="http://schemas.microsoft.com/office/drawing/2014/main" id="{C88F5AF3-50C4-D141-A89A-04C8F02A4A70}"/>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flipH="1">
            <a:off x="3501880" y="5163208"/>
            <a:ext cx="914400" cy="914400"/>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97240019"/>
      </p:ext>
    </p:extLst>
  </p:cSld>
  <p:clrMapOvr>
    <a:masterClrMapping/>
  </p:clrMapOvr>
  <mc:AlternateContent xmlns:mc="http://schemas.openxmlformats.org/markup-compatibility/2006" xmlns:p14="http://schemas.microsoft.com/office/powerpoint/2010/main">
    <mc:Choice Requires="p14">
      <p:transition spd="slow" p14:dur="2000" advTm="48650"/>
    </mc:Choice>
    <mc:Fallback xmlns="">
      <p:transition spd="slow" advTm="4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 presetClass="entr" presetSubtype="0" fill="hold" nodeType="withEffect">
                                  <p:stCondLst>
                                    <p:cond delay="2000"/>
                                  </p:stCondLst>
                                  <p:childTnLst>
                                    <p:set>
                                      <p:cBhvr>
                                        <p:cTn id="13" dur="1" fill="hold">
                                          <p:stCondLst>
                                            <p:cond delay="9"/>
                                          </p:stCondLst>
                                        </p:cTn>
                                        <p:tgtEl>
                                          <p:spTgt spid="25"/>
                                        </p:tgtEl>
                                        <p:attrNameLst>
                                          <p:attrName>style.visibility</p:attrName>
                                        </p:attrNameLst>
                                      </p:cBhvr>
                                      <p:to>
                                        <p:strVal val="visible"/>
                                      </p:to>
                                    </p:set>
                                  </p:childTnLst>
                                </p:cTn>
                              </p:par>
                              <p:par>
                                <p:cTn id="14" presetID="53" presetClass="entr" presetSubtype="16" fill="hold" nodeType="withEffect">
                                  <p:stCondLst>
                                    <p:cond delay="2000"/>
                                  </p:stCondLst>
                                  <p:childTnLst>
                                    <p:set>
                                      <p:cBhvr>
                                        <p:cTn id="15" dur="1" fill="hold">
                                          <p:stCondLst>
                                            <p:cond delay="0"/>
                                          </p:stCondLst>
                                        </p:cTn>
                                        <p:tgtEl>
                                          <p:spTgt spid="36"/>
                                        </p:tgtEl>
                                        <p:attrNameLst>
                                          <p:attrName>style.visibility</p:attrName>
                                        </p:attrNameLst>
                                      </p:cBhvr>
                                      <p:to>
                                        <p:strVal val="visible"/>
                                      </p:to>
                                    </p:set>
                                    <p:anim calcmode="lin" valueType="num">
                                      <p:cBhvr>
                                        <p:cTn id="16" dur="1000" fill="hold"/>
                                        <p:tgtEl>
                                          <p:spTgt spid="36"/>
                                        </p:tgtEl>
                                        <p:attrNameLst>
                                          <p:attrName>ppt_w</p:attrName>
                                        </p:attrNameLst>
                                      </p:cBhvr>
                                      <p:tavLst>
                                        <p:tav tm="0">
                                          <p:val>
                                            <p:fltVal val="0"/>
                                          </p:val>
                                        </p:tav>
                                        <p:tav tm="100000">
                                          <p:val>
                                            <p:strVal val="#ppt_w"/>
                                          </p:val>
                                        </p:tav>
                                      </p:tavLst>
                                    </p:anim>
                                    <p:anim calcmode="lin" valueType="num">
                                      <p:cBhvr>
                                        <p:cTn id="17" dur="1000" fill="hold"/>
                                        <p:tgtEl>
                                          <p:spTgt spid="36"/>
                                        </p:tgtEl>
                                        <p:attrNameLst>
                                          <p:attrName>ppt_h</p:attrName>
                                        </p:attrNameLst>
                                      </p:cBhvr>
                                      <p:tavLst>
                                        <p:tav tm="0">
                                          <p:val>
                                            <p:fltVal val="0"/>
                                          </p:val>
                                        </p:tav>
                                        <p:tav tm="100000">
                                          <p:val>
                                            <p:strVal val="#ppt_h"/>
                                          </p:val>
                                        </p:tav>
                                      </p:tavLst>
                                    </p:anim>
                                    <p:animEffect transition="in" filter="fade">
                                      <p:cBhvr>
                                        <p:cTn id="18" dur="1000"/>
                                        <p:tgtEl>
                                          <p:spTgt spid="36"/>
                                        </p:tgtEl>
                                      </p:cBhvr>
                                    </p:animEffect>
                                  </p:childTnLst>
                                </p:cTn>
                              </p:par>
                              <p:par>
                                <p:cTn id="19" presetID="1" presetClass="entr" presetSubtype="0" fill="hold" nodeType="withEffect">
                                  <p:stCondLst>
                                    <p:cond delay="3000"/>
                                  </p:stCondLst>
                                  <p:childTnLst>
                                    <p:set>
                                      <p:cBhvr>
                                        <p:cTn id="20" dur="1" fill="hold">
                                          <p:stCondLst>
                                            <p:cond delay="0"/>
                                          </p:stCondLst>
                                        </p:cTn>
                                        <p:tgtEl>
                                          <p:spTgt spid="24"/>
                                        </p:tgtEl>
                                        <p:attrNameLst>
                                          <p:attrName>style.visibility</p:attrName>
                                        </p:attrNameLst>
                                      </p:cBhvr>
                                      <p:to>
                                        <p:strVal val="visible"/>
                                      </p:to>
                                    </p:set>
                                  </p:childTnLst>
                                </p:cTn>
                              </p:par>
                              <p:par>
                                <p:cTn id="21" presetID="53" presetClass="entr" presetSubtype="16" fill="hold" nodeType="withEffect">
                                  <p:stCondLst>
                                    <p:cond delay="300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1" presetClass="entr" presetSubtype="0" fill="hold" nodeType="withEffect">
                                  <p:stCondLst>
                                    <p:cond delay="4000"/>
                                  </p:stCondLst>
                                  <p:childTnLst>
                                    <p:set>
                                      <p:cBhvr>
                                        <p:cTn id="27" dur="1" fill="hold">
                                          <p:stCondLst>
                                            <p:cond delay="0"/>
                                          </p:stCondLst>
                                        </p:cTn>
                                        <p:tgtEl>
                                          <p:spTgt spid="29"/>
                                        </p:tgtEl>
                                        <p:attrNameLst>
                                          <p:attrName>style.visibility</p:attrName>
                                        </p:attrNameLst>
                                      </p:cBhvr>
                                      <p:to>
                                        <p:strVal val="visible"/>
                                      </p:to>
                                    </p:set>
                                  </p:childTnLst>
                                </p:cTn>
                              </p:par>
                              <p:par>
                                <p:cTn id="28" presetID="53" presetClass="entr" presetSubtype="16" fill="hold" nodeType="withEffect">
                                  <p:stCondLst>
                                    <p:cond delay="400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par>
                                <p:cTn id="33" presetID="1" presetClass="entr" presetSubtype="0" fill="hold" nodeType="withEffect">
                                  <p:stCondLst>
                                    <p:cond delay="5000"/>
                                  </p:stCondLst>
                                  <p:childTnLst>
                                    <p:set>
                                      <p:cBhvr>
                                        <p:cTn id="34" dur="1" fill="hold">
                                          <p:stCondLst>
                                            <p:cond delay="0"/>
                                          </p:stCondLst>
                                        </p:cTn>
                                        <p:tgtEl>
                                          <p:spTgt spid="28"/>
                                        </p:tgtEl>
                                        <p:attrNameLst>
                                          <p:attrName>style.visibility</p:attrName>
                                        </p:attrNameLst>
                                      </p:cBhvr>
                                      <p:to>
                                        <p:strVal val="visible"/>
                                      </p:to>
                                    </p:set>
                                  </p:childTnLst>
                                </p:cTn>
                              </p:par>
                              <p:par>
                                <p:cTn id="35" presetID="53" presetClass="entr" presetSubtype="16" fill="hold" nodeType="withEffect">
                                  <p:stCondLst>
                                    <p:cond delay="500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par>
                                <p:cTn id="40" presetID="1" presetClass="entr" presetSubtype="0" fill="hold" nodeType="withEffect">
                                  <p:stCondLst>
                                    <p:cond delay="6000"/>
                                  </p:stCondLst>
                                  <p:childTnLst>
                                    <p:set>
                                      <p:cBhvr>
                                        <p:cTn id="41" dur="1" fill="hold">
                                          <p:stCondLst>
                                            <p:cond delay="0"/>
                                          </p:stCondLst>
                                        </p:cTn>
                                        <p:tgtEl>
                                          <p:spTgt spid="30"/>
                                        </p:tgtEl>
                                        <p:attrNameLst>
                                          <p:attrName>style.visibility</p:attrName>
                                        </p:attrNameLst>
                                      </p:cBhvr>
                                      <p:to>
                                        <p:strVal val="visible"/>
                                      </p:to>
                                    </p:set>
                                  </p:childTnLst>
                                </p:cTn>
                              </p:par>
                              <p:par>
                                <p:cTn id="42" presetID="53" presetClass="entr" presetSubtype="16" fill="hold" nodeType="withEffect">
                                  <p:stCondLst>
                                    <p:cond delay="600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par>
                                <p:cTn id="47" presetID="1" presetClass="entr" presetSubtype="0" fill="hold" nodeType="withEffect">
                                  <p:stCondLst>
                                    <p:cond delay="7000"/>
                                  </p:stCondLst>
                                  <p:childTnLst>
                                    <p:set>
                                      <p:cBhvr>
                                        <p:cTn id="48" dur="1" fill="hold">
                                          <p:stCondLst>
                                            <p:cond delay="0"/>
                                          </p:stCondLst>
                                        </p:cTn>
                                        <p:tgtEl>
                                          <p:spTgt spid="31"/>
                                        </p:tgtEl>
                                        <p:attrNameLst>
                                          <p:attrName>style.visibility</p:attrName>
                                        </p:attrNameLst>
                                      </p:cBhvr>
                                      <p:to>
                                        <p:strVal val="visible"/>
                                      </p:to>
                                    </p:set>
                                  </p:childTnLst>
                                </p:cTn>
                              </p:par>
                              <p:par>
                                <p:cTn id="49" presetID="53" presetClass="entr" presetSubtype="16" fill="hold" nodeType="withEffect">
                                  <p:stCondLst>
                                    <p:cond delay="700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Effect transition="in" filter="fade">
                                      <p:cBhvr>
                                        <p:cTn id="53" dur="500"/>
                                        <p:tgtEl>
                                          <p:spTgt spid="33"/>
                                        </p:tgtEl>
                                      </p:cBhvr>
                                    </p:animEffect>
                                  </p:childTnLst>
                                </p:cTn>
                              </p:par>
                              <p:par>
                                <p:cTn id="54" presetID="1" presetClass="entr" presetSubtype="0" fill="hold" nodeType="withEffect">
                                  <p:stCondLst>
                                    <p:cond delay="8000"/>
                                  </p:stCondLst>
                                  <p:childTnLst>
                                    <p:set>
                                      <p:cBhvr>
                                        <p:cTn id="55" dur="1" fill="hold">
                                          <p:stCondLst>
                                            <p:cond delay="0"/>
                                          </p:stCondLst>
                                        </p:cTn>
                                        <p:tgtEl>
                                          <p:spTgt spid="27"/>
                                        </p:tgtEl>
                                        <p:attrNameLst>
                                          <p:attrName>style.visibility</p:attrName>
                                        </p:attrNameLst>
                                      </p:cBhvr>
                                      <p:to>
                                        <p:strVal val="visible"/>
                                      </p:to>
                                    </p:set>
                                  </p:childTnLst>
                                </p:cTn>
                              </p:par>
                              <p:par>
                                <p:cTn id="56" presetID="53" presetClass="entr" presetSubtype="16" fill="hold" nodeType="withEffect">
                                  <p:stCondLst>
                                    <p:cond delay="8000"/>
                                  </p:stCondLst>
                                  <p:childTnLst>
                                    <p:set>
                                      <p:cBhvr>
                                        <p:cTn id="57" dur="1" fill="hold">
                                          <p:stCondLst>
                                            <p:cond delay="0"/>
                                          </p:stCondLst>
                                        </p:cTn>
                                        <p:tgtEl>
                                          <p:spTgt spid="38"/>
                                        </p:tgtEl>
                                        <p:attrNameLst>
                                          <p:attrName>style.visibility</p:attrName>
                                        </p:attrNameLst>
                                      </p:cBhvr>
                                      <p:to>
                                        <p:strVal val="visible"/>
                                      </p:to>
                                    </p:set>
                                    <p:anim calcmode="lin" valueType="num">
                                      <p:cBhvr>
                                        <p:cTn id="58" dur="500" fill="hold"/>
                                        <p:tgtEl>
                                          <p:spTgt spid="38"/>
                                        </p:tgtEl>
                                        <p:attrNameLst>
                                          <p:attrName>ppt_w</p:attrName>
                                        </p:attrNameLst>
                                      </p:cBhvr>
                                      <p:tavLst>
                                        <p:tav tm="0">
                                          <p:val>
                                            <p:fltVal val="0"/>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animEffect transition="in" filter="fade">
                                      <p:cBhvr>
                                        <p:cTn id="60" dur="500"/>
                                        <p:tgtEl>
                                          <p:spTgt spid="38"/>
                                        </p:tgtEl>
                                      </p:cBhvr>
                                    </p:animEffect>
                                  </p:childTnLst>
                                </p:cTn>
                              </p:par>
                              <p:par>
                                <p:cTn id="61" presetID="1" presetClass="entr" presetSubtype="0" fill="hold" nodeType="withEffect">
                                  <p:stCondLst>
                                    <p:cond delay="9000"/>
                                  </p:stCondLst>
                                  <p:childTnLst>
                                    <p:set>
                                      <p:cBhvr>
                                        <p:cTn id="62" dur="1" fill="hold">
                                          <p:stCondLst>
                                            <p:cond delay="0"/>
                                          </p:stCondLst>
                                        </p:cTn>
                                        <p:tgtEl>
                                          <p:spTgt spid="26"/>
                                        </p:tgtEl>
                                        <p:attrNameLst>
                                          <p:attrName>style.visibility</p:attrName>
                                        </p:attrNameLst>
                                      </p:cBhvr>
                                      <p:to>
                                        <p:strVal val="visible"/>
                                      </p:to>
                                    </p:set>
                                  </p:childTnLst>
                                </p:cTn>
                              </p:par>
                              <p:par>
                                <p:cTn id="63" presetID="53" presetClass="entr" presetSubtype="16" fill="hold" nodeType="withEffect">
                                  <p:stCondLst>
                                    <p:cond delay="9000"/>
                                  </p:stCondLst>
                                  <p:childTnLst>
                                    <p:set>
                                      <p:cBhvr>
                                        <p:cTn id="64" dur="1" fill="hold">
                                          <p:stCondLst>
                                            <p:cond delay="0"/>
                                          </p:stCondLst>
                                        </p:cTn>
                                        <p:tgtEl>
                                          <p:spTgt spid="39"/>
                                        </p:tgtEl>
                                        <p:attrNameLst>
                                          <p:attrName>style.visibility</p:attrName>
                                        </p:attrNameLst>
                                      </p:cBhvr>
                                      <p:to>
                                        <p:strVal val="visible"/>
                                      </p:to>
                                    </p:set>
                                    <p:anim calcmode="lin" valueType="num">
                                      <p:cBhvr>
                                        <p:cTn id="65" dur="500" fill="hold"/>
                                        <p:tgtEl>
                                          <p:spTgt spid="39"/>
                                        </p:tgtEl>
                                        <p:attrNameLst>
                                          <p:attrName>ppt_w</p:attrName>
                                        </p:attrNameLst>
                                      </p:cBhvr>
                                      <p:tavLst>
                                        <p:tav tm="0">
                                          <p:val>
                                            <p:fltVal val="0"/>
                                          </p:val>
                                        </p:tav>
                                        <p:tav tm="100000">
                                          <p:val>
                                            <p:strVal val="#ppt_w"/>
                                          </p:val>
                                        </p:tav>
                                      </p:tavLst>
                                    </p:anim>
                                    <p:anim calcmode="lin" valueType="num">
                                      <p:cBhvr>
                                        <p:cTn id="66" dur="500" fill="hold"/>
                                        <p:tgtEl>
                                          <p:spTgt spid="39"/>
                                        </p:tgtEl>
                                        <p:attrNameLst>
                                          <p:attrName>ppt_h</p:attrName>
                                        </p:attrNameLst>
                                      </p:cBhvr>
                                      <p:tavLst>
                                        <p:tav tm="0">
                                          <p:val>
                                            <p:fltVal val="0"/>
                                          </p:val>
                                        </p:tav>
                                        <p:tav tm="100000">
                                          <p:val>
                                            <p:strVal val="#ppt_h"/>
                                          </p:val>
                                        </p:tav>
                                      </p:tavLst>
                                    </p:anim>
                                    <p:animEffect transition="in" filter="fade">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iterate type="wd">
                                    <p:tmPct val="8000"/>
                                  </p:iterate>
                                  <p:childTnLst>
                                    <p:set>
                                      <p:cBhvr>
                                        <p:cTn id="71" dur="1" fill="hold">
                                          <p:stCondLst>
                                            <p:cond delay="0"/>
                                          </p:stCondLst>
                                        </p:cTn>
                                        <p:tgtEl>
                                          <p:spTgt spid="6"/>
                                        </p:tgtEl>
                                        <p:attrNameLst>
                                          <p:attrName>style.visibility</p:attrName>
                                        </p:attrNameLst>
                                      </p:cBhvr>
                                      <p:to>
                                        <p:strVal val="visible"/>
                                      </p:to>
                                    </p:set>
                                    <p:animEffect transition="in" filter="wipe(down)">
                                      <p:cBhvr>
                                        <p:cTn id="72" dur="580">
                                          <p:stCondLst>
                                            <p:cond delay="0"/>
                                          </p:stCondLst>
                                        </p:cTn>
                                        <p:tgtEl>
                                          <p:spTgt spid="6"/>
                                        </p:tgtEl>
                                      </p:cBhvr>
                                    </p:animEffect>
                                    <p:anim calcmode="lin" valueType="num">
                                      <p:cBhvr>
                                        <p:cTn id="7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8" dur="26">
                                          <p:stCondLst>
                                            <p:cond delay="650"/>
                                          </p:stCondLst>
                                        </p:cTn>
                                        <p:tgtEl>
                                          <p:spTgt spid="6"/>
                                        </p:tgtEl>
                                      </p:cBhvr>
                                      <p:to x="100000" y="60000"/>
                                    </p:animScale>
                                    <p:animScale>
                                      <p:cBhvr>
                                        <p:cTn id="79" dur="166" decel="50000">
                                          <p:stCondLst>
                                            <p:cond delay="676"/>
                                          </p:stCondLst>
                                        </p:cTn>
                                        <p:tgtEl>
                                          <p:spTgt spid="6"/>
                                        </p:tgtEl>
                                      </p:cBhvr>
                                      <p:to x="100000" y="100000"/>
                                    </p:animScale>
                                    <p:animScale>
                                      <p:cBhvr>
                                        <p:cTn id="80" dur="26">
                                          <p:stCondLst>
                                            <p:cond delay="1312"/>
                                          </p:stCondLst>
                                        </p:cTn>
                                        <p:tgtEl>
                                          <p:spTgt spid="6"/>
                                        </p:tgtEl>
                                      </p:cBhvr>
                                      <p:to x="100000" y="80000"/>
                                    </p:animScale>
                                    <p:animScale>
                                      <p:cBhvr>
                                        <p:cTn id="81" dur="166" decel="50000">
                                          <p:stCondLst>
                                            <p:cond delay="1338"/>
                                          </p:stCondLst>
                                        </p:cTn>
                                        <p:tgtEl>
                                          <p:spTgt spid="6"/>
                                        </p:tgtEl>
                                      </p:cBhvr>
                                      <p:to x="100000" y="100000"/>
                                    </p:animScale>
                                    <p:animScale>
                                      <p:cBhvr>
                                        <p:cTn id="82" dur="26">
                                          <p:stCondLst>
                                            <p:cond delay="1642"/>
                                          </p:stCondLst>
                                        </p:cTn>
                                        <p:tgtEl>
                                          <p:spTgt spid="6"/>
                                        </p:tgtEl>
                                      </p:cBhvr>
                                      <p:to x="100000" y="90000"/>
                                    </p:animScale>
                                    <p:animScale>
                                      <p:cBhvr>
                                        <p:cTn id="83" dur="166" decel="50000">
                                          <p:stCondLst>
                                            <p:cond delay="1668"/>
                                          </p:stCondLst>
                                        </p:cTn>
                                        <p:tgtEl>
                                          <p:spTgt spid="6"/>
                                        </p:tgtEl>
                                      </p:cBhvr>
                                      <p:to x="100000" y="100000"/>
                                    </p:animScale>
                                    <p:animScale>
                                      <p:cBhvr>
                                        <p:cTn id="84" dur="26">
                                          <p:stCondLst>
                                            <p:cond delay="1808"/>
                                          </p:stCondLst>
                                        </p:cTn>
                                        <p:tgtEl>
                                          <p:spTgt spid="6"/>
                                        </p:tgtEl>
                                      </p:cBhvr>
                                      <p:to x="100000" y="95000"/>
                                    </p:animScale>
                                    <p:animScale>
                                      <p:cBhvr>
                                        <p:cTn id="8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3"/>
                </p:tgtEl>
              </p:cMediaNode>
            </p:audio>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AAC689-467A-0D44-9F02-BA18315D4951}"/>
              </a:ext>
            </a:extLst>
          </p:cNvPr>
          <p:cNvSpPr txBox="1">
            <a:spLocks/>
          </p:cNvSpPr>
          <p:nvPr/>
        </p:nvSpPr>
        <p:spPr>
          <a:xfrm>
            <a:off x="183679" y="187449"/>
            <a:ext cx="6629400" cy="7889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solidFill>
                  <a:schemeClr val="bg1"/>
                </a:solidFill>
                <a:latin typeface="Tw Cen MT" panose="020B0602020104020603" pitchFamily="34" charset="77"/>
              </a:rPr>
              <a:t>Joan Tower</a:t>
            </a:r>
            <a:br>
              <a:rPr lang="en-US" sz="4000" dirty="0">
                <a:solidFill>
                  <a:schemeClr val="bg1"/>
                </a:solidFill>
                <a:latin typeface="Tw Cen MT" panose="020B0602020104020603" pitchFamily="34" charset="77"/>
              </a:rPr>
            </a:br>
            <a:r>
              <a:rPr lang="en-US" sz="2400" i="1" dirty="0">
                <a:solidFill>
                  <a:schemeClr val="bg1"/>
                </a:solidFill>
                <a:latin typeface="Tw Cen MT" panose="020B0602020104020603" pitchFamily="34" charset="77"/>
              </a:rPr>
              <a:t>Fanfare for the Uncommon Woman</a:t>
            </a:r>
            <a:endParaRPr lang="en-US" sz="1800" dirty="0">
              <a:solidFill>
                <a:schemeClr val="bg1"/>
              </a:solidFill>
              <a:latin typeface="Tw Cen MT" panose="020B0602020104020603" pitchFamily="34" charset="77"/>
            </a:endParaRPr>
          </a:p>
        </p:txBody>
      </p:sp>
      <p:sp>
        <p:nvSpPr>
          <p:cNvPr id="4" name="TextBox 3">
            <a:extLst>
              <a:ext uri="{FF2B5EF4-FFF2-40B4-BE49-F238E27FC236}">
                <a16:creationId xmlns:a16="http://schemas.microsoft.com/office/drawing/2014/main" id="{5196A246-9D22-7D40-BC24-9BF443CA2343}"/>
              </a:ext>
            </a:extLst>
          </p:cNvPr>
          <p:cNvSpPr txBox="1"/>
          <p:nvPr/>
        </p:nvSpPr>
        <p:spPr>
          <a:xfrm>
            <a:off x="1619045" y="1494242"/>
            <a:ext cx="5905911"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rgbClr val="C00000"/>
                </a:solidFill>
                <a:effectLst>
                  <a:outerShdw dist="63500" dir="2700000" algn="tl" rotWithShape="0">
                    <a:schemeClr val="accent1">
                      <a:lumMod val="50000"/>
                    </a:schemeClr>
                  </a:outerShdw>
                </a:effectLst>
                <a:latin typeface="Tw Cen MT" panose="020B0602020104020603" pitchFamily="34" charset="77"/>
                <a:cs typeface="MV Boli" panose="02000500030200090000" pitchFamily="2" charset="0"/>
              </a:rPr>
              <a:t>MUSIC DETECTIVES</a:t>
            </a:r>
          </a:p>
        </p:txBody>
      </p:sp>
      <p:sp>
        <p:nvSpPr>
          <p:cNvPr id="5" name="Content Placeholder 2">
            <a:extLst>
              <a:ext uri="{FF2B5EF4-FFF2-40B4-BE49-F238E27FC236}">
                <a16:creationId xmlns:a16="http://schemas.microsoft.com/office/drawing/2014/main" id="{7F76725A-8A98-C14D-8717-586AA4205411}"/>
              </a:ext>
            </a:extLst>
          </p:cNvPr>
          <p:cNvSpPr txBox="1">
            <a:spLocks/>
          </p:cNvSpPr>
          <p:nvPr/>
        </p:nvSpPr>
        <p:spPr>
          <a:xfrm>
            <a:off x="3969552" y="2335228"/>
            <a:ext cx="5098248" cy="788972"/>
          </a:xfrm>
          <a:prstGeom prst="rect">
            <a:avLst/>
          </a:prstGeom>
        </p:spPr>
        <p:txBody>
          <a:bodyPr vert="horz" lIns="68580" tIns="34290" rIns="68580" bIns="3429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latin typeface="Tw Cen MT" panose="020B0602020104020603" pitchFamily="34" charset="77"/>
                <a:cs typeface="Calibri"/>
              </a:rPr>
              <a:t>Timbres</a:t>
            </a:r>
            <a:r>
              <a:rPr lang="en-US" sz="2400" dirty="0">
                <a:latin typeface="Tw Cen MT" panose="020B0602020104020603" pitchFamily="34" charset="77"/>
                <a:cs typeface="Calibri"/>
              </a:rPr>
              <a:t> of the Trumpet and the Timpani:</a:t>
            </a:r>
            <a:endParaRPr lang="en-US" sz="2400" i="1" dirty="0">
              <a:latin typeface="Tw Cen MT" panose="020B0602020104020603" pitchFamily="34" charset="77"/>
              <a:cs typeface="Calibri"/>
            </a:endParaRPr>
          </a:p>
        </p:txBody>
      </p:sp>
      <p:sp>
        <p:nvSpPr>
          <p:cNvPr id="6" name="Content Placeholder 2">
            <a:extLst>
              <a:ext uri="{FF2B5EF4-FFF2-40B4-BE49-F238E27FC236}">
                <a16:creationId xmlns:a16="http://schemas.microsoft.com/office/drawing/2014/main" id="{1D66CD35-CFFB-E24B-B2DB-AC35DA7A3C9E}"/>
              </a:ext>
            </a:extLst>
          </p:cNvPr>
          <p:cNvSpPr txBox="1">
            <a:spLocks/>
          </p:cNvSpPr>
          <p:nvPr/>
        </p:nvSpPr>
        <p:spPr>
          <a:xfrm>
            <a:off x="1663096" y="5922550"/>
            <a:ext cx="2288458" cy="571803"/>
          </a:xfrm>
          <a:prstGeom prst="rect">
            <a:avLst/>
          </a:prstGeom>
        </p:spPr>
        <p:txBody>
          <a:bodyPr vert="horz" lIns="68580" tIns="34290" rIns="68580" bIns="3429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Tw Cen MT" panose="020B0602020104020603" pitchFamily="34" charset="77"/>
                <a:cs typeface="Calibri"/>
              </a:rPr>
              <a:t>The Timpani</a:t>
            </a:r>
            <a:endParaRPr lang="en-US" sz="2400" i="1" dirty="0">
              <a:latin typeface="Tw Cen MT" panose="020B0602020104020603" pitchFamily="34" charset="77"/>
              <a:cs typeface="Calibri"/>
            </a:endParaRPr>
          </a:p>
        </p:txBody>
      </p:sp>
      <p:sp>
        <p:nvSpPr>
          <p:cNvPr id="7" name="Content Placeholder 2">
            <a:extLst>
              <a:ext uri="{FF2B5EF4-FFF2-40B4-BE49-F238E27FC236}">
                <a16:creationId xmlns:a16="http://schemas.microsoft.com/office/drawing/2014/main" id="{39FA01BF-CE03-E844-835E-F4FD8E822857}"/>
              </a:ext>
            </a:extLst>
          </p:cNvPr>
          <p:cNvSpPr txBox="1">
            <a:spLocks/>
          </p:cNvSpPr>
          <p:nvPr/>
        </p:nvSpPr>
        <p:spPr>
          <a:xfrm>
            <a:off x="6045698" y="5037766"/>
            <a:ext cx="2288458" cy="788973"/>
          </a:xfrm>
          <a:prstGeom prst="rect">
            <a:avLst/>
          </a:prstGeom>
        </p:spPr>
        <p:txBody>
          <a:bodyPr vert="horz" lIns="68580" tIns="34290" rIns="68580" bIns="3429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Tw Cen MT" panose="020B0602020104020603" pitchFamily="34" charset="77"/>
                <a:cs typeface="Calibri"/>
              </a:rPr>
              <a:t>The Trumpet</a:t>
            </a:r>
            <a:endParaRPr lang="en-US" sz="2400" i="1" dirty="0">
              <a:latin typeface="Tw Cen MT" panose="020B0602020104020603" pitchFamily="34" charset="77"/>
              <a:cs typeface="Calibri"/>
            </a:endParaRPr>
          </a:p>
        </p:txBody>
      </p:sp>
      <p:sp>
        <p:nvSpPr>
          <p:cNvPr id="8" name="TextBox 7">
            <a:extLst>
              <a:ext uri="{FF2B5EF4-FFF2-40B4-BE49-F238E27FC236}">
                <a16:creationId xmlns:a16="http://schemas.microsoft.com/office/drawing/2014/main" id="{E9A37E40-4089-FD43-8CC4-30A432BC4339}"/>
              </a:ext>
            </a:extLst>
          </p:cNvPr>
          <p:cNvSpPr txBox="1"/>
          <p:nvPr/>
        </p:nvSpPr>
        <p:spPr>
          <a:xfrm>
            <a:off x="76200" y="6704112"/>
            <a:ext cx="1447826" cy="153888"/>
          </a:xfrm>
          <a:prstGeom prst="rect">
            <a:avLst/>
          </a:prstGeom>
          <a:noFill/>
        </p:spPr>
        <p:txBody>
          <a:bodyPr wrap="square" rtlCol="0">
            <a:spAutoFit/>
          </a:bodyPr>
          <a:lstStyle/>
          <a:p>
            <a:r>
              <a:rPr lang="en-US" sz="400" dirty="0">
                <a:hlinkClick r:id="rId15" tooltip="https://en.wikipedia.org/wiki/File:Magnifying_glass_icon_mgx2.svg"/>
              </a:rPr>
              <a:t>This Photo</a:t>
            </a:r>
            <a:r>
              <a:rPr lang="en-US" sz="400" dirty="0"/>
              <a:t> by Unknown Author is licensed under </a:t>
            </a:r>
            <a:r>
              <a:rPr lang="en-US" sz="400" dirty="0">
                <a:hlinkClick r:id="rId16" tooltip="https://creativecommons.org/licenses/by-sa/3.0/"/>
              </a:rPr>
              <a:t>CC BY-SA</a:t>
            </a:r>
            <a:endParaRPr lang="en-US" sz="400" dirty="0"/>
          </a:p>
        </p:txBody>
      </p:sp>
      <p:pic>
        <p:nvPicPr>
          <p:cNvPr id="9" name="Online Media 1" descr="Copland Excerpt 1.aif">
            <a:hlinkClick r:id="" action="ppaction://media"/>
            <a:extLst>
              <a:ext uri="{FF2B5EF4-FFF2-40B4-BE49-F238E27FC236}">
                <a16:creationId xmlns:a16="http://schemas.microsoft.com/office/drawing/2014/main" id="{84BDF111-5EF6-9C42-8FC2-9823F4CD4929}"/>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7889344" y="3259766"/>
            <a:ext cx="812800" cy="812800"/>
          </a:xfrm>
          <a:prstGeom prst="rect">
            <a:avLst/>
          </a:prstGeom>
        </p:spPr>
      </p:pic>
      <p:pic>
        <p:nvPicPr>
          <p:cNvPr id="10" name="Online Media 2" descr="Trumpet Descending Scale.aif">
            <a:hlinkClick r:id="" action="ppaction://media"/>
            <a:extLst>
              <a:ext uri="{FF2B5EF4-FFF2-40B4-BE49-F238E27FC236}">
                <a16:creationId xmlns:a16="http://schemas.microsoft.com/office/drawing/2014/main" id="{16B73DBB-2B37-9246-B1B8-2E2918E82C26}"/>
              </a:ext>
            </a:extLst>
          </p:cNvPr>
          <p:cNvPicPr>
            <a:picLocks noChangeAspect="1"/>
          </p:cNvPicPr>
          <p:nvPr>
            <a:audioFile r:link="rId4"/>
            <p:extLst>
              <p:ext uri="{DAA4B4D4-6D71-4841-9C94-3DE7FCFB9230}">
                <p14:media xmlns:p14="http://schemas.microsoft.com/office/powerpoint/2010/main" r:embed="rId5">
                  <p14:trim st="164.8919"/>
                  <p14:fade in="700"/>
                </p14:media>
              </p:ext>
            </p:extLst>
          </p:nvPr>
        </p:nvPicPr>
        <p:blipFill>
          <a:blip r:embed="rId17"/>
          <a:stretch>
            <a:fillRect/>
          </a:stretch>
        </p:blipFill>
        <p:spPr>
          <a:xfrm rot="11681509">
            <a:off x="5480012" y="3711683"/>
            <a:ext cx="755432" cy="755432"/>
          </a:xfrm>
          <a:prstGeom prst="rect">
            <a:avLst/>
          </a:prstGeom>
        </p:spPr>
      </p:pic>
      <p:pic>
        <p:nvPicPr>
          <p:cNvPr id="11" name="Picture 10">
            <a:extLst>
              <a:ext uri="{FF2B5EF4-FFF2-40B4-BE49-F238E27FC236}">
                <a16:creationId xmlns:a16="http://schemas.microsoft.com/office/drawing/2014/main" id="{59731900-7178-7F4E-829D-9D2AEA1A87A7}"/>
              </a:ext>
            </a:extLst>
          </p:cNvPr>
          <p:cNvPicPr>
            <a:picLocks noChangeAspect="1"/>
          </p:cNvPicPr>
          <p:nvPr/>
        </p:nvPicPr>
        <p:blipFill>
          <a:blip r:embed="rId18"/>
          <a:stretch>
            <a:fillRect/>
          </a:stretch>
        </p:blipFill>
        <p:spPr>
          <a:xfrm rot="678239">
            <a:off x="6026267" y="4049931"/>
            <a:ext cx="2687617" cy="891735"/>
          </a:xfrm>
          <a:prstGeom prst="rect">
            <a:avLst/>
          </a:prstGeom>
        </p:spPr>
      </p:pic>
      <p:pic>
        <p:nvPicPr>
          <p:cNvPr id="12" name="Graphic 11" descr="Raised hand">
            <a:extLst>
              <a:ext uri="{FF2B5EF4-FFF2-40B4-BE49-F238E27FC236}">
                <a16:creationId xmlns:a16="http://schemas.microsoft.com/office/drawing/2014/main" id="{E4C82346-8CD6-7F43-8B02-A30E366289D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6278315" y="7142835"/>
            <a:ext cx="1823224" cy="1823224"/>
          </a:xfrm>
          <a:prstGeom prst="rect">
            <a:avLst/>
          </a:prstGeom>
        </p:spPr>
      </p:pic>
      <p:pic>
        <p:nvPicPr>
          <p:cNvPr id="13" name="Picture 2" descr="C:\Users\JohnsonK\AppData\Local\Microsoft\Windows\Temporary Internet Files\Content.IE5\U4O2M5TJ\1046px-Magnifying_glass_icon_mgx2.svg[1].png">
            <a:extLst>
              <a:ext uri="{FF2B5EF4-FFF2-40B4-BE49-F238E27FC236}">
                <a16:creationId xmlns:a16="http://schemas.microsoft.com/office/drawing/2014/main" id="{7D093D7A-2FA1-1542-8DA0-29BDA5F6586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1823828">
            <a:off x="-4265371" y="-1634645"/>
            <a:ext cx="3969592" cy="3886101"/>
          </a:xfrm>
          <a:prstGeom prst="rect">
            <a:avLst/>
          </a:prstGeom>
          <a:noFill/>
          <a:extLst>
            <a:ext uri="{909E8E84-426E-40DD-AFC4-6F175D3DCCD1}">
              <a14:hiddenFill xmlns:a14="http://schemas.microsoft.com/office/drawing/2010/main">
                <a:solidFill>
                  <a:srgbClr val="FFFFFF"/>
                </a:solidFill>
              </a14:hiddenFill>
            </a:ext>
          </a:extLst>
        </p:spPr>
      </p:pic>
      <p:pic>
        <p:nvPicPr>
          <p:cNvPr id="14" name="Online Media 6" descr="Timpani Sound.aif">
            <a:hlinkClick r:id="" action="ppaction://media"/>
            <a:extLst>
              <a:ext uri="{FF2B5EF4-FFF2-40B4-BE49-F238E27FC236}">
                <a16:creationId xmlns:a16="http://schemas.microsoft.com/office/drawing/2014/main" id="{47DCDE83-1200-EE44-BEBD-E1191DC44AE9}"/>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rot="20388172">
            <a:off x="2048902" y="2916629"/>
            <a:ext cx="1079712" cy="1079712"/>
          </a:xfrm>
          <a:prstGeom prst="rect">
            <a:avLst/>
          </a:prstGeom>
        </p:spPr>
      </p:pic>
      <p:pic>
        <p:nvPicPr>
          <p:cNvPr id="15" name="Picture 14">
            <a:extLst>
              <a:ext uri="{FF2B5EF4-FFF2-40B4-BE49-F238E27FC236}">
                <a16:creationId xmlns:a16="http://schemas.microsoft.com/office/drawing/2014/main" id="{979103A9-9B90-8D4F-AFD3-B9410EAF45F8}"/>
              </a:ext>
            </a:extLst>
          </p:cNvPr>
          <p:cNvPicPr>
            <a:picLocks noChangeAspect="1"/>
          </p:cNvPicPr>
          <p:nvPr/>
        </p:nvPicPr>
        <p:blipFill>
          <a:blip r:embed="rId22"/>
          <a:stretch>
            <a:fillRect/>
          </a:stretch>
        </p:blipFill>
        <p:spPr>
          <a:xfrm>
            <a:off x="76200" y="3673628"/>
            <a:ext cx="5444282" cy="2368263"/>
          </a:xfrm>
          <a:prstGeom prst="rect">
            <a:avLst/>
          </a:prstGeom>
        </p:spPr>
      </p:pic>
      <p:pic>
        <p:nvPicPr>
          <p:cNvPr id="24" name="Tower Excerpt 1.aif" descr="Tower Excerpt 1.aif">
            <a:hlinkClick r:id="" action="ppaction://media"/>
            <a:extLst>
              <a:ext uri="{FF2B5EF4-FFF2-40B4-BE49-F238E27FC236}">
                <a16:creationId xmlns:a16="http://schemas.microsoft.com/office/drawing/2014/main" id="{732E839B-075B-794E-80E1-1BF00AD78479}"/>
              </a:ext>
            </a:extLst>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8147521" y="108034"/>
            <a:ext cx="812800" cy="812800"/>
          </a:xfrm>
          <a:prstGeom prst="rect">
            <a:avLst/>
          </a:prstGeom>
        </p:spPr>
      </p:pic>
      <p:pic>
        <p:nvPicPr>
          <p:cNvPr id="25" name="Tower Excerpt 2.aif" descr="Tower Excerpt 2.aif">
            <a:hlinkClick r:id="" action="ppaction://media"/>
            <a:extLst>
              <a:ext uri="{FF2B5EF4-FFF2-40B4-BE49-F238E27FC236}">
                <a16:creationId xmlns:a16="http://schemas.microsoft.com/office/drawing/2014/main" id="{3FD52E8B-F635-F74C-8313-DCCC9E365203}"/>
              </a:ext>
            </a:extLst>
          </p:cNvPr>
          <p:cNvPicPr>
            <a:picLocks noChangeAspect="1"/>
          </p:cNvPicPr>
          <p:nvPr>
            <a:audioFile r:link="rId4"/>
            <p:extLst>
              <p:ext uri="{DAA4B4D4-6D71-4841-9C94-3DE7FCFB9230}">
                <p14:media xmlns:p14="http://schemas.microsoft.com/office/powerpoint/2010/main" r:embed="rId10">
                  <p14:trim end="180.9999"/>
                </p14:media>
              </p:ext>
            </p:extLst>
          </p:nvPr>
        </p:nvPicPr>
        <p:blipFill>
          <a:blip r:embed="rId17"/>
          <a:stretch>
            <a:fillRect/>
          </a:stretch>
        </p:blipFill>
        <p:spPr>
          <a:xfrm>
            <a:off x="8147521" y="779008"/>
            <a:ext cx="812800" cy="812800"/>
          </a:xfrm>
          <a:prstGeom prst="rect">
            <a:avLst/>
          </a:prstGeom>
        </p:spPr>
      </p:pic>
      <p:pic>
        <p:nvPicPr>
          <p:cNvPr id="26" name="Graphic 25" descr="Raised hand">
            <a:extLst>
              <a:ext uri="{FF2B5EF4-FFF2-40B4-BE49-F238E27FC236}">
                <a16:creationId xmlns:a16="http://schemas.microsoft.com/office/drawing/2014/main" id="{93D5B1C5-3B88-B64B-9619-D4960AF5AA4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H="1">
            <a:off x="1895713" y="7037472"/>
            <a:ext cx="1823224" cy="1823224"/>
          </a:xfrm>
          <a:prstGeom prst="rect">
            <a:avLst/>
          </a:prstGeom>
        </p:spPr>
      </p:pic>
      <p:pic>
        <p:nvPicPr>
          <p:cNvPr id="17" name="Audio 16">
            <a:hlinkClick r:id="" action="ppaction://media"/>
            <a:extLst>
              <a:ext uri="{FF2B5EF4-FFF2-40B4-BE49-F238E27FC236}">
                <a16:creationId xmlns:a16="http://schemas.microsoft.com/office/drawing/2014/main" id="{ABA5FC52-3CAE-F643-97EF-D517FD083F65}"/>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31581631"/>
      </p:ext>
    </p:extLst>
  </p:cSld>
  <p:clrMapOvr>
    <a:masterClrMapping/>
  </p:clrMapOvr>
  <mc:AlternateContent xmlns:mc="http://schemas.openxmlformats.org/markup-compatibility/2006">
    <mc:Choice xmlns:p14="http://schemas.microsoft.com/office/powerpoint/2010/main" Requires="p14">
      <p:transition spd="slow" p14:dur="2000" advTm="178320"/>
    </mc:Choice>
    <mc:Fallback>
      <p:transition spd="slow" advTm="17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690" fill="hold"/>
                                        <p:tgtEl>
                                          <p:spTgt spid="24"/>
                                        </p:tgtEl>
                                      </p:cBhvr>
                                    </p:cmd>
                                  </p:childTnLst>
                                </p:cTn>
                              </p:par>
                              <p:par>
                                <p:cTn id="11" presetID="37" presetClass="entr" presetSubtype="0" fill="hold" grpId="0" nodeType="withEffect">
                                  <p:stCondLst>
                                    <p:cond delay="0"/>
                                  </p:stCondLst>
                                  <p:iterate type="wd">
                                    <p:tmPct val="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ppt_x</p:attrName>
                                        </p:attrNameLst>
                                      </p:cBhvr>
                                      <p:tavLst>
                                        <p:tav tm="0">
                                          <p:val>
                                            <p:strVal val="#ppt_x"/>
                                          </p:val>
                                        </p:tav>
                                        <p:tav tm="100000">
                                          <p:val>
                                            <p:strVal val="#ppt_x"/>
                                          </p:val>
                                        </p:tav>
                                      </p:tavLst>
                                    </p:anim>
                                    <p:anim calcmode="lin" valueType="num">
                                      <p:cBhvr>
                                        <p:cTn id="15" dur="1800" decel="100000" fill="hold"/>
                                        <p:tgtEl>
                                          <p:spTgt spid="3"/>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1" nodeType="clickEffect">
                                  <p:stCondLst>
                                    <p:cond delay="0"/>
                                  </p:stCondLst>
                                  <p:iterate type="wd">
                                    <p:tmPct val="10000"/>
                                  </p:iterate>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iterate type="lt">
                                    <p:tmPct val="10000"/>
                                  </p:iterate>
                                  <p:childTnLst>
                                    <p:set>
                                      <p:cBhvr>
                                        <p:cTn id="28" dur="1" fill="hold">
                                          <p:stCondLst>
                                            <p:cond delay="0"/>
                                          </p:stCondLst>
                                        </p:cTn>
                                        <p:tgtEl>
                                          <p:spTgt spid="4"/>
                                        </p:tgtEl>
                                        <p:attrNameLst>
                                          <p:attrName>style.visibility</p:attrName>
                                        </p:attrNameLst>
                                      </p:cBhvr>
                                      <p:to>
                                        <p:strVal val="visible"/>
                                      </p:to>
                                    </p:set>
                                    <p:animEffect transition="in" filter="wipe(down)">
                                      <p:cBhvr>
                                        <p:cTn id="29" dur="290">
                                          <p:stCondLst>
                                            <p:cond delay="0"/>
                                          </p:stCondLst>
                                        </p:cTn>
                                        <p:tgtEl>
                                          <p:spTgt spid="4"/>
                                        </p:tgtEl>
                                      </p:cBhvr>
                                    </p:animEffect>
                                    <p:anim calcmode="lin" valueType="num">
                                      <p:cBhvr>
                                        <p:cTn id="3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35" dur="13">
                                          <p:stCondLst>
                                            <p:cond delay="325"/>
                                          </p:stCondLst>
                                        </p:cTn>
                                        <p:tgtEl>
                                          <p:spTgt spid="4"/>
                                        </p:tgtEl>
                                      </p:cBhvr>
                                      <p:to x="100000" y="60000"/>
                                    </p:animScale>
                                    <p:animScale>
                                      <p:cBhvr>
                                        <p:cTn id="36" dur="83" decel="50000">
                                          <p:stCondLst>
                                            <p:cond delay="338"/>
                                          </p:stCondLst>
                                        </p:cTn>
                                        <p:tgtEl>
                                          <p:spTgt spid="4"/>
                                        </p:tgtEl>
                                      </p:cBhvr>
                                      <p:to x="100000" y="100000"/>
                                    </p:animScale>
                                    <p:animScale>
                                      <p:cBhvr>
                                        <p:cTn id="37" dur="13">
                                          <p:stCondLst>
                                            <p:cond delay="656"/>
                                          </p:stCondLst>
                                        </p:cTn>
                                        <p:tgtEl>
                                          <p:spTgt spid="4"/>
                                        </p:tgtEl>
                                      </p:cBhvr>
                                      <p:to x="100000" y="80000"/>
                                    </p:animScale>
                                    <p:animScale>
                                      <p:cBhvr>
                                        <p:cTn id="38" dur="83" decel="50000">
                                          <p:stCondLst>
                                            <p:cond delay="669"/>
                                          </p:stCondLst>
                                        </p:cTn>
                                        <p:tgtEl>
                                          <p:spTgt spid="4"/>
                                        </p:tgtEl>
                                      </p:cBhvr>
                                      <p:to x="100000" y="100000"/>
                                    </p:animScale>
                                    <p:animScale>
                                      <p:cBhvr>
                                        <p:cTn id="39" dur="13">
                                          <p:stCondLst>
                                            <p:cond delay="821"/>
                                          </p:stCondLst>
                                        </p:cTn>
                                        <p:tgtEl>
                                          <p:spTgt spid="4"/>
                                        </p:tgtEl>
                                      </p:cBhvr>
                                      <p:to x="100000" y="90000"/>
                                    </p:animScale>
                                    <p:animScale>
                                      <p:cBhvr>
                                        <p:cTn id="40" dur="83" decel="50000">
                                          <p:stCondLst>
                                            <p:cond delay="834"/>
                                          </p:stCondLst>
                                        </p:cTn>
                                        <p:tgtEl>
                                          <p:spTgt spid="4"/>
                                        </p:tgtEl>
                                      </p:cBhvr>
                                      <p:to x="100000" y="100000"/>
                                    </p:animScale>
                                    <p:animScale>
                                      <p:cBhvr>
                                        <p:cTn id="41" dur="13">
                                          <p:stCondLst>
                                            <p:cond delay="904"/>
                                          </p:stCondLst>
                                        </p:cTn>
                                        <p:tgtEl>
                                          <p:spTgt spid="4"/>
                                        </p:tgtEl>
                                      </p:cBhvr>
                                      <p:to x="100000" y="95000"/>
                                    </p:animScale>
                                    <p:animScale>
                                      <p:cBhvr>
                                        <p:cTn id="42" dur="83" decel="50000">
                                          <p:stCondLst>
                                            <p:cond delay="917"/>
                                          </p:stCondLst>
                                        </p:cTn>
                                        <p:tgtEl>
                                          <p:spTgt spid="4"/>
                                        </p:tgtEl>
                                      </p:cBhvr>
                                      <p:to x="100000" y="100000"/>
                                    </p:animScale>
                                  </p:childTnLst>
                                </p:cTn>
                              </p:par>
                            </p:childTnLst>
                          </p:cTn>
                        </p:par>
                        <p:par>
                          <p:cTn id="43" fill="hold">
                            <p:stCondLst>
                              <p:cond delay="2400"/>
                            </p:stCondLst>
                            <p:childTnLst>
                              <p:par>
                                <p:cTn id="44" presetID="58" presetClass="path" presetSubtype="0" accel="50000" decel="50000" fill="hold" nodeType="afterEffect">
                                  <p:stCondLst>
                                    <p:cond delay="0"/>
                                  </p:stCondLst>
                                  <p:childTnLst>
                                    <p:animMotion origin="layout" path="M 0.1408 0.1169 L 0.25139 0.06643 C 0.27639 0.05532 0.30487 0.05787 0.33004 0.07384 C 0.3599 0.09143 0.37709 0.1199 0.3849 0.15115 L 0.42657 0.29722 " pathEditMode="relative" rAng="-25483374" ptsTypes="FffFF">
                                      <p:cBhvr>
                                        <p:cTn id="45" dur="2000" fill="hold"/>
                                        <p:tgtEl>
                                          <p:spTgt spid="13"/>
                                        </p:tgtEl>
                                        <p:attrNameLst>
                                          <p:attrName>ppt_x</p:attrName>
                                          <p:attrName>ppt_y</p:attrName>
                                        </p:attrNameLst>
                                      </p:cBhvr>
                                      <p:rCtr x="16649" y="2338"/>
                                    </p:animMotion>
                                  </p:childTnLst>
                                </p:cTn>
                              </p:par>
                            </p:childTnLst>
                          </p:cTn>
                        </p:par>
                        <p:par>
                          <p:cTn id="46" fill="hold">
                            <p:stCondLst>
                              <p:cond delay="4400"/>
                            </p:stCondLst>
                            <p:childTnLst>
                              <p:par>
                                <p:cTn id="47" presetID="2" presetClass="entr" presetSubtype="9" fill="hold" grpId="0" nodeType="afterEffect">
                                  <p:stCondLst>
                                    <p:cond delay="50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par>
                          <p:cTn id="61" fill="hold">
                            <p:stCondLst>
                              <p:cond delay="1000"/>
                            </p:stCondLst>
                            <p:childTnLst>
                              <p:par>
                                <p:cTn id="62" presetID="1" presetClass="mediacall" presetSubtype="0" fill="hold" nodeType="afterEffect">
                                  <p:stCondLst>
                                    <p:cond delay="1500"/>
                                  </p:stCondLst>
                                  <p:childTnLst>
                                    <p:cmd type="call" cmd="playFrom(0.0)">
                                      <p:cBhvr>
                                        <p:cTn id="63" dur="10234" fill="hold"/>
                                        <p:tgtEl>
                                          <p:spTgt spid="10"/>
                                        </p:tgtEl>
                                      </p:cBhvr>
                                    </p:cmd>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32690" fill="hold"/>
                                        <p:tgtEl>
                                          <p:spTgt spid="24"/>
                                        </p:tgtEl>
                                      </p:cBhvr>
                                    </p:cmd>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4.72222E-6 -0.04098 L -0.01197 -0.57477 " pathEditMode="relative" rAng="0" ptsTypes="AA">
                                      <p:cBhvr>
                                        <p:cTn id="71" dur="1000" fill="hold"/>
                                        <p:tgtEl>
                                          <p:spTgt spid="12"/>
                                        </p:tgtEl>
                                        <p:attrNameLst>
                                          <p:attrName>ppt_x</p:attrName>
                                          <p:attrName>ppt_y</p:attrName>
                                        </p:attrNameLst>
                                      </p:cBhvr>
                                      <p:rCtr x="-608" y="-26690"/>
                                    </p:animMotion>
                                  </p:childTnLst>
                                </p:cTn>
                              </p:par>
                            </p:childTnLst>
                          </p:cTn>
                        </p:par>
                        <p:par>
                          <p:cTn id="72" fill="hold">
                            <p:stCondLst>
                              <p:cond delay="1000"/>
                            </p:stCondLst>
                            <p:childTnLst>
                              <p:par>
                                <p:cTn id="73" presetID="26" presetClass="emph" presetSubtype="0" fill="hold" nodeType="afterEffect">
                                  <p:stCondLst>
                                    <p:cond delay="0"/>
                                  </p:stCondLst>
                                  <p:childTnLst>
                                    <p:animEffect transition="out" filter="fade">
                                      <p:cBhvr>
                                        <p:cTn id="74" dur="500" tmFilter="0, 0; .2, .5; .8, .5; 1, 0"/>
                                        <p:tgtEl>
                                          <p:spTgt spid="12"/>
                                        </p:tgtEl>
                                      </p:cBhvr>
                                    </p:animEffect>
                                    <p:animScale>
                                      <p:cBhvr>
                                        <p:cTn id="75" dur="250" autoRev="1" fill="hold"/>
                                        <p:tgtEl>
                                          <p:spTgt spid="12"/>
                                        </p:tgtEl>
                                      </p:cBhvr>
                                      <p:by x="105000" y="105000"/>
                                    </p:animScale>
                                  </p:childTnLst>
                                </p:cTn>
                              </p:par>
                            </p:childTnLst>
                          </p:cTn>
                        </p:par>
                        <p:par>
                          <p:cTn id="76" fill="hold">
                            <p:stCondLst>
                              <p:cond delay="1500"/>
                            </p:stCondLst>
                            <p:childTnLst>
                              <p:par>
                                <p:cTn id="77" presetID="32" presetClass="emph" presetSubtype="0" fill="hold" nodeType="afterEffect">
                                  <p:stCondLst>
                                    <p:cond delay="0"/>
                                  </p:stCondLst>
                                  <p:childTnLst>
                                    <p:animRot by="120000">
                                      <p:cBhvr>
                                        <p:cTn id="78" dur="100" fill="hold">
                                          <p:stCondLst>
                                            <p:cond delay="0"/>
                                          </p:stCondLst>
                                        </p:cTn>
                                        <p:tgtEl>
                                          <p:spTgt spid="12"/>
                                        </p:tgtEl>
                                        <p:attrNameLst>
                                          <p:attrName>r</p:attrName>
                                        </p:attrNameLst>
                                      </p:cBhvr>
                                    </p:animRot>
                                    <p:animRot by="-240000">
                                      <p:cBhvr>
                                        <p:cTn id="79" dur="200" fill="hold">
                                          <p:stCondLst>
                                            <p:cond delay="200"/>
                                          </p:stCondLst>
                                        </p:cTn>
                                        <p:tgtEl>
                                          <p:spTgt spid="12"/>
                                        </p:tgtEl>
                                        <p:attrNameLst>
                                          <p:attrName>r</p:attrName>
                                        </p:attrNameLst>
                                      </p:cBhvr>
                                    </p:animRot>
                                    <p:animRot by="240000">
                                      <p:cBhvr>
                                        <p:cTn id="80" dur="200" fill="hold">
                                          <p:stCondLst>
                                            <p:cond delay="400"/>
                                          </p:stCondLst>
                                        </p:cTn>
                                        <p:tgtEl>
                                          <p:spTgt spid="12"/>
                                        </p:tgtEl>
                                        <p:attrNameLst>
                                          <p:attrName>r</p:attrName>
                                        </p:attrNameLst>
                                      </p:cBhvr>
                                    </p:animRot>
                                    <p:animRot by="-240000">
                                      <p:cBhvr>
                                        <p:cTn id="81" dur="200" fill="hold">
                                          <p:stCondLst>
                                            <p:cond delay="600"/>
                                          </p:stCondLst>
                                        </p:cTn>
                                        <p:tgtEl>
                                          <p:spTgt spid="12"/>
                                        </p:tgtEl>
                                        <p:attrNameLst>
                                          <p:attrName>r</p:attrName>
                                        </p:attrNameLst>
                                      </p:cBhvr>
                                    </p:animRot>
                                    <p:animRot by="120000">
                                      <p:cBhvr>
                                        <p:cTn id="82" dur="200" fill="hold">
                                          <p:stCondLst>
                                            <p:cond delay="800"/>
                                          </p:stCondLst>
                                        </p:cTn>
                                        <p:tgtEl>
                                          <p:spTgt spid="12"/>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1000" fill="hold"/>
                                        <p:tgtEl>
                                          <p:spTgt spid="15"/>
                                        </p:tgtEl>
                                        <p:attrNameLst>
                                          <p:attrName>ppt_w</p:attrName>
                                        </p:attrNameLst>
                                      </p:cBhvr>
                                      <p:tavLst>
                                        <p:tav tm="0">
                                          <p:val>
                                            <p:fltVal val="0"/>
                                          </p:val>
                                        </p:tav>
                                        <p:tav tm="100000">
                                          <p:val>
                                            <p:strVal val="#ppt_w"/>
                                          </p:val>
                                        </p:tav>
                                      </p:tavLst>
                                    </p:anim>
                                    <p:anim calcmode="lin" valueType="num">
                                      <p:cBhvr>
                                        <p:cTn id="88" dur="1000" fill="hold"/>
                                        <p:tgtEl>
                                          <p:spTgt spid="15"/>
                                        </p:tgtEl>
                                        <p:attrNameLst>
                                          <p:attrName>ppt_h</p:attrName>
                                        </p:attrNameLst>
                                      </p:cBhvr>
                                      <p:tavLst>
                                        <p:tav tm="0">
                                          <p:val>
                                            <p:fltVal val="0"/>
                                          </p:val>
                                        </p:tav>
                                        <p:tav tm="100000">
                                          <p:val>
                                            <p:strVal val="#ppt_h"/>
                                          </p:val>
                                        </p:tav>
                                      </p:tavLst>
                                    </p:anim>
                                    <p:anim calcmode="lin" valueType="num">
                                      <p:cBhvr>
                                        <p:cTn id="89" dur="1000" fill="hold"/>
                                        <p:tgtEl>
                                          <p:spTgt spid="15"/>
                                        </p:tgtEl>
                                        <p:attrNameLst>
                                          <p:attrName>style.rotation</p:attrName>
                                        </p:attrNameLst>
                                      </p:cBhvr>
                                      <p:tavLst>
                                        <p:tav tm="0">
                                          <p:val>
                                            <p:fltVal val="90"/>
                                          </p:val>
                                        </p:tav>
                                        <p:tav tm="100000">
                                          <p:val>
                                            <p:fltVal val="0"/>
                                          </p:val>
                                        </p:tav>
                                      </p:tavLst>
                                    </p:anim>
                                    <p:animEffect transition="in" filter="fade">
                                      <p:cBhvr>
                                        <p:cTn id="90" dur="1000"/>
                                        <p:tgtEl>
                                          <p:spTgt spid="15"/>
                                        </p:tgtEl>
                                      </p:cBhvr>
                                    </p:animEffect>
                                  </p:childTnLst>
                                </p:cTn>
                              </p:par>
                              <p:par>
                                <p:cTn id="91" presetID="1" presetClass="entr" presetSubtype="0" fill="hold" grpId="0"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par>
                          <p:cTn id="93" fill="hold">
                            <p:stCondLst>
                              <p:cond delay="1000"/>
                            </p:stCondLst>
                            <p:childTnLst>
                              <p:par>
                                <p:cTn id="94" presetID="1" presetClass="mediacall" presetSubtype="0" fill="hold" nodeType="afterEffect">
                                  <p:stCondLst>
                                    <p:cond delay="1500"/>
                                  </p:stCondLst>
                                  <p:childTnLst>
                                    <p:cmd type="call" cmd="playFrom(0.0)">
                                      <p:cBhvr>
                                        <p:cTn id="95" dur="7427" fill="hold"/>
                                        <p:tgtEl>
                                          <p:spTgt spid="14"/>
                                        </p:tgtEl>
                                      </p:cBhvr>
                                    </p:cmd>
                                  </p:childTnLst>
                                </p:cTn>
                              </p:par>
                              <p:par>
                                <p:cTn id="96" presetID="1" presetClass="entr" presetSubtype="0" fill="hold" nodeType="withEffect">
                                  <p:stCondLst>
                                    <p:cond delay="0"/>
                                  </p:stCondLst>
                                  <p:childTnLst>
                                    <p:set>
                                      <p:cBhvr>
                                        <p:cTn id="97" dur="1" fill="hold">
                                          <p:stCondLst>
                                            <p:cond delay="0"/>
                                          </p:stCondLst>
                                        </p:cTn>
                                        <p:tgtEl>
                                          <p:spTgt spid="2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17648" fill="hold"/>
                                        <p:tgtEl>
                                          <p:spTgt spid="25"/>
                                        </p:tgtEl>
                                      </p:cBhvr>
                                    </p:cmd>
                                  </p:childTnLst>
                                </p:cTn>
                              </p:par>
                            </p:childTnLst>
                          </p:cTn>
                        </p:par>
                      </p:childTnLst>
                    </p:cTn>
                  </p:par>
                  <p:par>
                    <p:cTn id="102" fill="hold">
                      <p:stCondLst>
                        <p:cond delay="indefinite"/>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4.44444E-6 -0.04097 L -0.01197 -0.57477 " pathEditMode="relative" rAng="0" ptsTypes="AA">
                                      <p:cBhvr>
                                        <p:cTn id="105" dur="1000" fill="hold"/>
                                        <p:tgtEl>
                                          <p:spTgt spid="26"/>
                                        </p:tgtEl>
                                        <p:attrNameLst>
                                          <p:attrName>ppt_x</p:attrName>
                                          <p:attrName>ppt_y</p:attrName>
                                        </p:attrNameLst>
                                      </p:cBhvr>
                                      <p:rCtr x="-608" y="-26690"/>
                                    </p:animMotion>
                                  </p:childTnLst>
                                </p:cTn>
                              </p:par>
                            </p:childTnLst>
                          </p:cTn>
                        </p:par>
                        <p:par>
                          <p:cTn id="106" fill="hold">
                            <p:stCondLst>
                              <p:cond delay="1000"/>
                            </p:stCondLst>
                            <p:childTnLst>
                              <p:par>
                                <p:cTn id="107" presetID="26" presetClass="emph" presetSubtype="0" fill="hold" nodeType="afterEffect">
                                  <p:stCondLst>
                                    <p:cond delay="0"/>
                                  </p:stCondLst>
                                  <p:childTnLst>
                                    <p:animEffect transition="out" filter="fade">
                                      <p:cBhvr>
                                        <p:cTn id="108" dur="500" tmFilter="0, 0; .2, .5; .8, .5; 1, 0"/>
                                        <p:tgtEl>
                                          <p:spTgt spid="26"/>
                                        </p:tgtEl>
                                      </p:cBhvr>
                                    </p:animEffect>
                                    <p:animScale>
                                      <p:cBhvr>
                                        <p:cTn id="109" dur="250" autoRev="1" fill="hold"/>
                                        <p:tgtEl>
                                          <p:spTgt spid="26"/>
                                        </p:tgtEl>
                                      </p:cBhvr>
                                      <p:by x="105000" y="105000"/>
                                    </p:animScale>
                                  </p:childTnLst>
                                </p:cTn>
                              </p:par>
                            </p:childTnLst>
                          </p:cTn>
                        </p:par>
                        <p:par>
                          <p:cTn id="110" fill="hold">
                            <p:stCondLst>
                              <p:cond delay="1500"/>
                            </p:stCondLst>
                            <p:childTnLst>
                              <p:par>
                                <p:cTn id="111" presetID="32" presetClass="emph" presetSubtype="0" fill="hold" nodeType="afterEffect">
                                  <p:stCondLst>
                                    <p:cond delay="0"/>
                                  </p:stCondLst>
                                  <p:childTnLst>
                                    <p:animRot by="120000">
                                      <p:cBhvr>
                                        <p:cTn id="112" dur="100" fill="hold">
                                          <p:stCondLst>
                                            <p:cond delay="0"/>
                                          </p:stCondLst>
                                        </p:cTn>
                                        <p:tgtEl>
                                          <p:spTgt spid="26"/>
                                        </p:tgtEl>
                                        <p:attrNameLst>
                                          <p:attrName>r</p:attrName>
                                        </p:attrNameLst>
                                      </p:cBhvr>
                                    </p:animRot>
                                    <p:animRot by="-240000">
                                      <p:cBhvr>
                                        <p:cTn id="113" dur="200" fill="hold">
                                          <p:stCondLst>
                                            <p:cond delay="200"/>
                                          </p:stCondLst>
                                        </p:cTn>
                                        <p:tgtEl>
                                          <p:spTgt spid="26"/>
                                        </p:tgtEl>
                                        <p:attrNameLst>
                                          <p:attrName>r</p:attrName>
                                        </p:attrNameLst>
                                      </p:cBhvr>
                                    </p:animRot>
                                    <p:animRot by="240000">
                                      <p:cBhvr>
                                        <p:cTn id="114" dur="200" fill="hold">
                                          <p:stCondLst>
                                            <p:cond delay="400"/>
                                          </p:stCondLst>
                                        </p:cTn>
                                        <p:tgtEl>
                                          <p:spTgt spid="26"/>
                                        </p:tgtEl>
                                        <p:attrNameLst>
                                          <p:attrName>r</p:attrName>
                                        </p:attrNameLst>
                                      </p:cBhvr>
                                    </p:animRot>
                                    <p:animRot by="-240000">
                                      <p:cBhvr>
                                        <p:cTn id="115" dur="200" fill="hold">
                                          <p:stCondLst>
                                            <p:cond delay="600"/>
                                          </p:stCondLst>
                                        </p:cTn>
                                        <p:tgtEl>
                                          <p:spTgt spid="26"/>
                                        </p:tgtEl>
                                        <p:attrNameLst>
                                          <p:attrName>r</p:attrName>
                                        </p:attrNameLst>
                                      </p:cBhvr>
                                    </p:animRot>
                                    <p:animRot by="120000">
                                      <p:cBhvr>
                                        <p:cTn id="1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9"/>
                </p:tgtEl>
              </p:cMediaNode>
            </p:audio>
            <p:audio>
              <p:cMediaNode vol="80000">
                <p:cTn id="118" fill="hold" display="0">
                  <p:stCondLst>
                    <p:cond delay="indefinite"/>
                  </p:stCondLst>
                  <p:endCondLst>
                    <p:cond evt="onStopAudio" delay="0">
                      <p:tgtEl>
                        <p:sldTgt/>
                      </p:tgtEl>
                    </p:cond>
                  </p:endCondLst>
                </p:cTn>
                <p:tgtEl>
                  <p:spTgt spid="10"/>
                </p:tgtEl>
              </p:cMediaNode>
            </p:audio>
            <p:audio>
              <p:cMediaNode vol="80000">
                <p:cTn id="119" fill="hold" display="0">
                  <p:stCondLst>
                    <p:cond delay="indefinite"/>
                  </p:stCondLst>
                  <p:endCondLst>
                    <p:cond evt="onStopAudio" delay="0">
                      <p:tgtEl>
                        <p:sldTgt/>
                      </p:tgtEl>
                    </p:cond>
                  </p:endCondLst>
                </p:cTn>
                <p:tgtEl>
                  <p:spTgt spid="14"/>
                </p:tgtEl>
              </p:cMediaNode>
            </p:audio>
            <p:audio>
              <p:cMediaNode vol="80000">
                <p:cTn id="120" fill="hold" display="0">
                  <p:stCondLst>
                    <p:cond delay="indefinite"/>
                  </p:stCondLst>
                  <p:endCondLst>
                    <p:cond evt="onStopAudio" delay="0">
                      <p:tgtEl>
                        <p:sldTgt/>
                      </p:tgtEl>
                    </p:cond>
                  </p:endCondLst>
                </p:cTn>
                <p:tgtEl>
                  <p:spTgt spid="24"/>
                </p:tgtEl>
              </p:cMediaNode>
            </p:audio>
            <p:audio>
              <p:cMediaNode vol="80000">
                <p:cTn id="121" fill="hold" display="0">
                  <p:stCondLst>
                    <p:cond delay="indefinite"/>
                  </p:stCondLst>
                  <p:endCondLst>
                    <p:cond evt="onStopAudio" delay="0">
                      <p:tgtEl>
                        <p:sldTgt/>
                      </p:tgtEl>
                    </p:cond>
                  </p:endCondLst>
                </p:cTn>
                <p:tgtEl>
                  <p:spTgt spid="25"/>
                </p:tgtEl>
              </p:cMediaNode>
            </p:audio>
            <p:audio isNarration="1">
              <p:cMediaNode vol="80000" showWhenStopped="0">
                <p:cTn id="122" fill="hold" display="0">
                  <p:stCondLst>
                    <p:cond delay="indefinite"/>
                  </p:stCondLst>
                  <p:endCondLst>
                    <p:cond evt="onStopAudio" delay="0">
                      <p:tgtEl>
                        <p:sldTgt/>
                      </p:tgtEl>
                    </p:cond>
                  </p:endCondLst>
                </p:cTn>
                <p:tgtEl>
                  <p:spTgt spid="17"/>
                </p:tgtEl>
              </p:cMediaNode>
            </p:audio>
          </p:childTnLst>
        </p:cTn>
      </p:par>
    </p:tnLst>
    <p:bldLst>
      <p:bldP spid="3" grpId="0"/>
      <p:bldP spid="3" grpId="1"/>
      <p:bldP spid="4" grpId="0"/>
      <p:bldP spid="5" grpId="0"/>
      <p:bldP spid="6" grpId="0"/>
      <p:bldP spid="7" grpId="0"/>
    </p:bldLst>
  </p:timing>
  <p:extLst>
    <p:ext uri="{E180D4A7-C9FB-4DFB-919C-405C955672EB}">
      <p14:showEvtLst xmlns:p14="http://schemas.microsoft.com/office/powerpoint/2010/main">
        <p14:playEvt time="1410" objId="24"/>
        <p14:stopEvt time="35021" objId="24"/>
        <p14:playEvt time="69136" objId="10"/>
        <p14:stopEvt time="80307" objId="10"/>
        <p14:playEvt time="86578" objId="24"/>
        <p14:stopEvt time="119667" objId="24"/>
        <p14:playEvt time="135262" objId="14"/>
        <p14:stopEvt time="143625" objId="14"/>
        <p14:playEvt time="158003" objId="25"/>
        <p14:stopEvt time="176536" objId="2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0B84-DCE1-4E6A-AB31-1DA03EB70F4B}"/>
              </a:ext>
            </a:extLst>
          </p:cNvPr>
          <p:cNvSpPr>
            <a:spLocks noGrp="1"/>
          </p:cNvSpPr>
          <p:nvPr>
            <p:ph type="title"/>
          </p:nvPr>
        </p:nvSpPr>
        <p:spPr>
          <a:xfrm>
            <a:off x="207976" y="228600"/>
            <a:ext cx="4668823" cy="630406"/>
          </a:xfrm>
        </p:spPr>
        <p:txBody>
          <a:bodyPr>
            <a:noAutofit/>
          </a:bodyPr>
          <a:lstStyle/>
          <a:p>
            <a:r>
              <a:rPr lang="en-US" sz="3600" b="1" dirty="0">
                <a:solidFill>
                  <a:schemeClr val="bg1"/>
                </a:solidFill>
                <a:latin typeface="Tw Cen MT" panose="020B0602020104020603" pitchFamily="34" charset="77"/>
              </a:rPr>
              <a:t>Melody &amp; Harmony</a:t>
            </a:r>
          </a:p>
        </p:txBody>
      </p:sp>
      <p:sp>
        <p:nvSpPr>
          <p:cNvPr id="5" name="Title 1">
            <a:extLst>
              <a:ext uri="{FF2B5EF4-FFF2-40B4-BE49-F238E27FC236}">
                <a16:creationId xmlns:a16="http://schemas.microsoft.com/office/drawing/2014/main" id="{1CE18EAA-9333-4598-8271-AF3C7FCD8D2A}"/>
              </a:ext>
            </a:extLst>
          </p:cNvPr>
          <p:cNvSpPr txBox="1">
            <a:spLocks/>
          </p:cNvSpPr>
          <p:nvPr/>
        </p:nvSpPr>
        <p:spPr>
          <a:xfrm>
            <a:off x="207976" y="2911436"/>
            <a:ext cx="9228805" cy="1125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solidFill>
                  <a:srgbClr val="CC0000"/>
                </a:solidFill>
                <a:latin typeface="Tw Cen MT" panose="020B0602020104020603" pitchFamily="34" charset="77"/>
              </a:rPr>
              <a:t>Melody</a:t>
            </a:r>
            <a:r>
              <a:rPr lang="en-US" sz="2800" b="1" dirty="0">
                <a:solidFill>
                  <a:schemeClr val="tx2">
                    <a:lumMod val="50000"/>
                  </a:schemeClr>
                </a:solidFill>
                <a:latin typeface="Tw Cen MT" panose="020B0602020104020603" pitchFamily="34" charset="77"/>
              </a:rPr>
              <a:t>:</a:t>
            </a:r>
            <a:r>
              <a:rPr lang="en-US" sz="2800" dirty="0">
                <a:solidFill>
                  <a:schemeClr val="tx2">
                    <a:lumMod val="50000"/>
                  </a:schemeClr>
                </a:solidFill>
                <a:latin typeface="Tw Cen MT" panose="020B0602020104020603" pitchFamily="34" charset="77"/>
              </a:rPr>
              <a:t> the part of the song that gets stuck in your head</a:t>
            </a:r>
          </a:p>
        </p:txBody>
      </p:sp>
      <p:sp>
        <p:nvSpPr>
          <p:cNvPr id="11" name="Title 1">
            <a:extLst>
              <a:ext uri="{FF2B5EF4-FFF2-40B4-BE49-F238E27FC236}">
                <a16:creationId xmlns:a16="http://schemas.microsoft.com/office/drawing/2014/main" id="{0D1BDEFE-8AE8-48B9-AEA2-1A75B59E2449}"/>
              </a:ext>
            </a:extLst>
          </p:cNvPr>
          <p:cNvSpPr txBox="1">
            <a:spLocks/>
          </p:cNvSpPr>
          <p:nvPr/>
        </p:nvSpPr>
        <p:spPr>
          <a:xfrm>
            <a:off x="207977" y="4893147"/>
            <a:ext cx="9228805" cy="969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solidFill>
                  <a:srgbClr val="CC0000"/>
                </a:solidFill>
                <a:latin typeface="Tw Cen MT" panose="020B0602020104020603" pitchFamily="34" charset="77"/>
              </a:rPr>
              <a:t>Harmony</a:t>
            </a:r>
            <a:r>
              <a:rPr lang="en-US" sz="2800" b="1" dirty="0">
                <a:solidFill>
                  <a:schemeClr val="tx2">
                    <a:lumMod val="50000"/>
                  </a:schemeClr>
                </a:solidFill>
                <a:latin typeface="Tw Cen MT" panose="020B0602020104020603" pitchFamily="34" charset="77"/>
              </a:rPr>
              <a:t>: </a:t>
            </a:r>
            <a:r>
              <a:rPr lang="en-US" sz="2800" dirty="0">
                <a:solidFill>
                  <a:schemeClr val="tx2">
                    <a:lumMod val="50000"/>
                  </a:schemeClr>
                </a:solidFill>
                <a:latin typeface="Tw Cen MT" panose="020B0602020104020603" pitchFamily="34" charset="77"/>
              </a:rPr>
              <a:t>two (or more) notes that happen at the same time; </a:t>
            </a:r>
          </a:p>
          <a:p>
            <a:pPr>
              <a:lnSpc>
                <a:spcPct val="100000"/>
              </a:lnSpc>
            </a:pPr>
            <a:r>
              <a:rPr lang="en-US" sz="2800" dirty="0">
                <a:solidFill>
                  <a:schemeClr val="tx2">
                    <a:lumMod val="50000"/>
                  </a:schemeClr>
                </a:solidFill>
                <a:latin typeface="Tw Cen MT" panose="020B0602020104020603" pitchFamily="34" charset="77"/>
              </a:rPr>
              <a:t>                it supports the melody.  </a:t>
            </a:r>
          </a:p>
        </p:txBody>
      </p:sp>
      <p:sp>
        <p:nvSpPr>
          <p:cNvPr id="9" name="Title 1">
            <a:extLst>
              <a:ext uri="{FF2B5EF4-FFF2-40B4-BE49-F238E27FC236}">
                <a16:creationId xmlns:a16="http://schemas.microsoft.com/office/drawing/2014/main" id="{FE66B8BE-C296-4748-8EBD-B19939D1C1BA}"/>
              </a:ext>
            </a:extLst>
          </p:cNvPr>
          <p:cNvSpPr txBox="1">
            <a:spLocks/>
          </p:cNvSpPr>
          <p:nvPr/>
        </p:nvSpPr>
        <p:spPr>
          <a:xfrm>
            <a:off x="1190316" y="1202716"/>
            <a:ext cx="1095684" cy="1125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C0000"/>
                </a:solidFill>
                <a:latin typeface="Tw Cen MT" panose="020B0602020104020603" pitchFamily="34" charset="77"/>
              </a:rPr>
              <a:t>Listen</a:t>
            </a:r>
            <a:endParaRPr lang="en-US" sz="2800" dirty="0">
              <a:solidFill>
                <a:schemeClr val="tx2">
                  <a:lumMod val="50000"/>
                </a:schemeClr>
              </a:solidFill>
              <a:latin typeface="Tw Cen MT" panose="020B0602020104020603" pitchFamily="34" charset="77"/>
            </a:endParaRPr>
          </a:p>
        </p:txBody>
      </p:sp>
      <p:pic>
        <p:nvPicPr>
          <p:cNvPr id="4" name="Twinkle Together.aiff">
            <a:hlinkClick r:id="" action="ppaction://media"/>
            <a:extLst>
              <a:ext uri="{FF2B5EF4-FFF2-40B4-BE49-F238E27FC236}">
                <a16:creationId xmlns:a16="http://schemas.microsoft.com/office/drawing/2014/main" id="{AD36BF4B-CB31-A845-A41C-69A6975850DE}"/>
              </a:ext>
            </a:extLst>
          </p:cNvPr>
          <p:cNvPicPr>
            <a:picLocks noChangeAspect="1"/>
          </p:cNvPicPr>
          <p:nvPr>
            <a:audioFile r:link="rId2"/>
            <p:extLst>
              <p:ext uri="{DAA4B4D4-6D71-4841-9C94-3DE7FCFB9230}">
                <p14:media xmlns:p14="http://schemas.microsoft.com/office/powerpoint/2010/main" r:embed="rId3">
                  <p14:trim end="4492.994"/>
                </p14:media>
              </p:ext>
            </p:extLst>
          </p:nvPr>
        </p:nvPicPr>
        <p:blipFill>
          <a:blip r:embed="rId10"/>
          <a:stretch>
            <a:fillRect/>
          </a:stretch>
        </p:blipFill>
        <p:spPr>
          <a:xfrm>
            <a:off x="2286000" y="1358834"/>
            <a:ext cx="634988" cy="812800"/>
          </a:xfrm>
          <a:prstGeom prst="rect">
            <a:avLst/>
          </a:prstGeom>
        </p:spPr>
      </p:pic>
      <p:sp>
        <p:nvSpPr>
          <p:cNvPr id="13" name="Title 1">
            <a:extLst>
              <a:ext uri="{FF2B5EF4-FFF2-40B4-BE49-F238E27FC236}">
                <a16:creationId xmlns:a16="http://schemas.microsoft.com/office/drawing/2014/main" id="{ED11BF98-2E39-DB4B-A529-28438165D011}"/>
              </a:ext>
            </a:extLst>
          </p:cNvPr>
          <p:cNvSpPr txBox="1">
            <a:spLocks/>
          </p:cNvSpPr>
          <p:nvPr/>
        </p:nvSpPr>
        <p:spPr>
          <a:xfrm>
            <a:off x="2291051" y="2027270"/>
            <a:ext cx="943283" cy="1125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C0000"/>
                </a:solidFill>
                <a:latin typeface="Tw Cen MT" panose="020B0602020104020603" pitchFamily="34" charset="77"/>
              </a:rPr>
              <a:t>Sing</a:t>
            </a:r>
            <a:endParaRPr lang="en-US" sz="2800" dirty="0">
              <a:solidFill>
                <a:schemeClr val="tx2">
                  <a:lumMod val="50000"/>
                </a:schemeClr>
              </a:solidFill>
              <a:latin typeface="Tw Cen MT" panose="020B0602020104020603" pitchFamily="34" charset="77"/>
            </a:endParaRPr>
          </a:p>
        </p:txBody>
      </p:sp>
      <p:sp>
        <p:nvSpPr>
          <p:cNvPr id="14" name="Title 1">
            <a:extLst>
              <a:ext uri="{FF2B5EF4-FFF2-40B4-BE49-F238E27FC236}">
                <a16:creationId xmlns:a16="http://schemas.microsoft.com/office/drawing/2014/main" id="{EC5963FE-8EC5-B64E-AE5F-1D3C1BA261EB}"/>
              </a:ext>
            </a:extLst>
          </p:cNvPr>
          <p:cNvSpPr txBox="1">
            <a:spLocks/>
          </p:cNvSpPr>
          <p:nvPr/>
        </p:nvSpPr>
        <p:spPr>
          <a:xfrm>
            <a:off x="5875331" y="3806971"/>
            <a:ext cx="1439869" cy="1125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C0000"/>
                </a:solidFill>
                <a:latin typeface="Tw Cen MT" panose="020B0602020104020603" pitchFamily="34" charset="77"/>
              </a:rPr>
              <a:t>Melody</a:t>
            </a:r>
            <a:r>
              <a:rPr lang="en-US" sz="2800" b="1" dirty="0">
                <a:solidFill>
                  <a:schemeClr val="tx2">
                    <a:lumMod val="50000"/>
                  </a:schemeClr>
                </a:solidFill>
                <a:latin typeface="Tw Cen MT" panose="020B0602020104020603" pitchFamily="34" charset="77"/>
              </a:rPr>
              <a:t>:</a:t>
            </a:r>
          </a:p>
        </p:txBody>
      </p:sp>
      <p:sp>
        <p:nvSpPr>
          <p:cNvPr id="15" name="Title 1">
            <a:extLst>
              <a:ext uri="{FF2B5EF4-FFF2-40B4-BE49-F238E27FC236}">
                <a16:creationId xmlns:a16="http://schemas.microsoft.com/office/drawing/2014/main" id="{BB69A657-42E5-6145-B708-A28298C70176}"/>
              </a:ext>
            </a:extLst>
          </p:cNvPr>
          <p:cNvSpPr txBox="1">
            <a:spLocks/>
          </p:cNvSpPr>
          <p:nvPr/>
        </p:nvSpPr>
        <p:spPr>
          <a:xfrm>
            <a:off x="5622938" y="5656763"/>
            <a:ext cx="1692262" cy="1125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C0000"/>
                </a:solidFill>
                <a:latin typeface="Tw Cen MT" panose="020B0602020104020603" pitchFamily="34" charset="77"/>
              </a:rPr>
              <a:t>Harmony</a:t>
            </a:r>
            <a:r>
              <a:rPr lang="en-US" sz="2800" b="1" dirty="0">
                <a:solidFill>
                  <a:schemeClr val="tx2">
                    <a:lumMod val="50000"/>
                  </a:schemeClr>
                </a:solidFill>
                <a:latin typeface="Tw Cen MT" panose="020B0602020104020603" pitchFamily="34" charset="77"/>
              </a:rPr>
              <a:t>:</a:t>
            </a:r>
          </a:p>
        </p:txBody>
      </p:sp>
      <p:pic>
        <p:nvPicPr>
          <p:cNvPr id="6" name="Twinkle Melody.aiff">
            <a:hlinkClick r:id="" action="ppaction://media"/>
            <a:extLst>
              <a:ext uri="{FF2B5EF4-FFF2-40B4-BE49-F238E27FC236}">
                <a16:creationId xmlns:a16="http://schemas.microsoft.com/office/drawing/2014/main" id="{E820B280-96F8-7D4E-94B9-175BDADD2AA3}"/>
              </a:ext>
            </a:extLst>
          </p:cNvPr>
          <p:cNvPicPr>
            <a:picLocks noChangeAspect="1"/>
          </p:cNvPicPr>
          <p:nvPr>
            <a:audioFile r:link="rId2"/>
            <p:extLst>
              <p:ext uri="{DAA4B4D4-6D71-4841-9C94-3DE7FCFB9230}">
                <p14:media xmlns:p14="http://schemas.microsoft.com/office/powerpoint/2010/main" r:embed="rId4">
                  <p14:trim end="5063.7686"/>
                </p14:media>
              </p:ext>
            </p:extLst>
          </p:nvPr>
        </p:nvPicPr>
        <p:blipFill>
          <a:blip r:embed="rId10"/>
          <a:stretch>
            <a:fillRect/>
          </a:stretch>
        </p:blipFill>
        <p:spPr>
          <a:xfrm>
            <a:off x="7594612" y="3963089"/>
            <a:ext cx="634988" cy="812800"/>
          </a:xfrm>
          <a:prstGeom prst="rect">
            <a:avLst/>
          </a:prstGeom>
        </p:spPr>
      </p:pic>
      <p:pic>
        <p:nvPicPr>
          <p:cNvPr id="8" name="Twinkle Harmony.aiff">
            <a:hlinkClick r:id="" action="ppaction://media"/>
            <a:extLst>
              <a:ext uri="{FF2B5EF4-FFF2-40B4-BE49-F238E27FC236}">
                <a16:creationId xmlns:a16="http://schemas.microsoft.com/office/drawing/2014/main" id="{FFA2D6CB-B8C0-6E4F-94C0-CEAFACB8DF78}"/>
              </a:ext>
            </a:extLst>
          </p:cNvPr>
          <p:cNvPicPr>
            <a:picLocks noChangeAspect="1"/>
          </p:cNvPicPr>
          <p:nvPr>
            <a:audioFile r:link="rId2"/>
            <p:extLst>
              <p:ext uri="{DAA4B4D4-6D71-4841-9C94-3DE7FCFB9230}">
                <p14:media xmlns:p14="http://schemas.microsoft.com/office/powerpoint/2010/main" r:embed="rId5">
                  <p14:trim end="5566.2127"/>
                </p14:media>
              </p:ext>
            </p:extLst>
          </p:nvPr>
        </p:nvPicPr>
        <p:blipFill>
          <a:blip r:embed="rId10"/>
          <a:stretch>
            <a:fillRect/>
          </a:stretch>
        </p:blipFill>
        <p:spPr>
          <a:xfrm>
            <a:off x="7594612" y="5812881"/>
            <a:ext cx="634988" cy="812800"/>
          </a:xfrm>
          <a:prstGeom prst="rect">
            <a:avLst/>
          </a:prstGeom>
        </p:spPr>
      </p:pic>
      <p:pic>
        <p:nvPicPr>
          <p:cNvPr id="12" name="Graphic 14" descr="Microphone">
            <a:extLst>
              <a:ext uri="{FF2B5EF4-FFF2-40B4-BE49-F238E27FC236}">
                <a16:creationId xmlns:a16="http://schemas.microsoft.com/office/drawing/2014/main" id="{13446CEF-0009-7B4D-9885-5A767AEC1B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20988" y="2091070"/>
            <a:ext cx="914400" cy="914400"/>
          </a:xfrm>
          <a:prstGeom prst="rect">
            <a:avLst/>
          </a:prstGeom>
        </p:spPr>
      </p:pic>
      <p:sp>
        <p:nvSpPr>
          <p:cNvPr id="3" name="5-Point Star 2"/>
          <p:cNvSpPr/>
          <p:nvPr/>
        </p:nvSpPr>
        <p:spPr>
          <a:xfrm rot="515353">
            <a:off x="7810498" y="1567913"/>
            <a:ext cx="838200" cy="803753"/>
          </a:xfrm>
          <a:prstGeom prst="star5">
            <a:avLst>
              <a:gd name="adj" fmla="val 13162"/>
              <a:gd name="hf" fmla="val 105146"/>
              <a:gd name="vf" fmla="val 110557"/>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p:nvSpPr>
        <p:spPr>
          <a:xfrm rot="20416130">
            <a:off x="6106488" y="2461330"/>
            <a:ext cx="457200" cy="457200"/>
          </a:xfrm>
          <a:prstGeom prst="star5">
            <a:avLst>
              <a:gd name="adj" fmla="val 13162"/>
              <a:gd name="hf" fmla="val 105146"/>
              <a:gd name="vf" fmla="val 110557"/>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5-Point Star 16"/>
          <p:cNvSpPr/>
          <p:nvPr/>
        </p:nvSpPr>
        <p:spPr>
          <a:xfrm>
            <a:off x="4889213" y="1244279"/>
            <a:ext cx="457200" cy="457200"/>
          </a:xfrm>
          <a:prstGeom prst="star5">
            <a:avLst>
              <a:gd name="adj" fmla="val 13162"/>
              <a:gd name="hf" fmla="val 105146"/>
              <a:gd name="vf" fmla="val 110557"/>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5-Point Star 17"/>
          <p:cNvSpPr/>
          <p:nvPr/>
        </p:nvSpPr>
        <p:spPr>
          <a:xfrm rot="3273757">
            <a:off x="8596727" y="2719561"/>
            <a:ext cx="274320" cy="274320"/>
          </a:xfrm>
          <a:prstGeom prst="star5">
            <a:avLst>
              <a:gd name="adj" fmla="val 13162"/>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19" name="5-Point Star 18"/>
          <p:cNvSpPr/>
          <p:nvPr/>
        </p:nvSpPr>
        <p:spPr>
          <a:xfrm rot="3647674">
            <a:off x="7996123" y="2544178"/>
            <a:ext cx="218901" cy="195330"/>
          </a:xfrm>
          <a:prstGeom prst="star5">
            <a:avLst>
              <a:gd name="adj" fmla="val 13162"/>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21" name="5-Point Star 20"/>
          <p:cNvSpPr/>
          <p:nvPr/>
        </p:nvSpPr>
        <p:spPr>
          <a:xfrm rot="3647674">
            <a:off x="6658605" y="2331527"/>
            <a:ext cx="218901" cy="195330"/>
          </a:xfrm>
          <a:prstGeom prst="star5">
            <a:avLst>
              <a:gd name="adj" fmla="val 13162"/>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22" name="5-Point Star 21"/>
          <p:cNvSpPr/>
          <p:nvPr/>
        </p:nvSpPr>
        <p:spPr>
          <a:xfrm rot="3647674">
            <a:off x="6273702" y="2289734"/>
            <a:ext cx="120905" cy="128900"/>
          </a:xfrm>
          <a:prstGeom prst="star5">
            <a:avLst>
              <a:gd name="adj" fmla="val 13162"/>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23" name="5-Point Star 22"/>
          <p:cNvSpPr/>
          <p:nvPr/>
        </p:nvSpPr>
        <p:spPr>
          <a:xfrm rot="3647674">
            <a:off x="5511702" y="1619966"/>
            <a:ext cx="120905" cy="128900"/>
          </a:xfrm>
          <a:prstGeom prst="star5">
            <a:avLst>
              <a:gd name="adj" fmla="val 13162"/>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24" name="5-Point Star 23"/>
          <p:cNvSpPr/>
          <p:nvPr/>
        </p:nvSpPr>
        <p:spPr>
          <a:xfrm rot="394243">
            <a:off x="5730685" y="1157795"/>
            <a:ext cx="274320" cy="274320"/>
          </a:xfrm>
          <a:prstGeom prst="star5">
            <a:avLst>
              <a:gd name="adj" fmla="val 13162"/>
              <a:gd name="hf" fmla="val 105146"/>
              <a:gd name="vf" fmla="val 110557"/>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25" name="5-Point Star 24"/>
          <p:cNvSpPr/>
          <p:nvPr/>
        </p:nvSpPr>
        <p:spPr>
          <a:xfrm rot="20929227">
            <a:off x="8757878" y="1466923"/>
            <a:ext cx="274320" cy="274320"/>
          </a:xfrm>
          <a:prstGeom prst="star5">
            <a:avLst>
              <a:gd name="adj" fmla="val 13162"/>
              <a:gd name="hf" fmla="val 105146"/>
              <a:gd name="vf" fmla="val 110557"/>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p:nvPr/>
        </p:nvSpPr>
        <p:spPr>
          <a:xfrm rot="394243">
            <a:off x="4662995" y="2530285"/>
            <a:ext cx="274320" cy="274320"/>
          </a:xfrm>
          <a:prstGeom prst="star5">
            <a:avLst>
              <a:gd name="adj" fmla="val 13162"/>
              <a:gd name="hf" fmla="val 105146"/>
              <a:gd name="vf" fmla="val 110557"/>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5-Point Star 26"/>
          <p:cNvSpPr/>
          <p:nvPr/>
        </p:nvSpPr>
        <p:spPr>
          <a:xfrm rot="6242621">
            <a:off x="7321393" y="1315166"/>
            <a:ext cx="120905" cy="128900"/>
          </a:xfrm>
          <a:prstGeom prst="star5">
            <a:avLst>
              <a:gd name="adj" fmla="val 13162"/>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28" name="5-Point Star 27"/>
          <p:cNvSpPr/>
          <p:nvPr/>
        </p:nvSpPr>
        <p:spPr>
          <a:xfrm rot="6242621">
            <a:off x="7255741" y="2071064"/>
            <a:ext cx="120905" cy="128900"/>
          </a:xfrm>
          <a:prstGeom prst="star5">
            <a:avLst>
              <a:gd name="adj" fmla="val 13162"/>
              <a:gd name="hf" fmla="val 105146"/>
              <a:gd name="vf" fmla="val 110557"/>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pic>
        <p:nvPicPr>
          <p:cNvPr id="10" name="Audio 9">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39366015"/>
      </p:ext>
    </p:extLst>
  </p:cSld>
  <p:clrMapOvr>
    <a:masterClrMapping/>
  </p:clrMapOvr>
  <mc:AlternateContent xmlns:mc="http://schemas.openxmlformats.org/markup-compatibility/2006" xmlns:p14="http://schemas.microsoft.com/office/powerpoint/2010/main">
    <mc:Choice Requires="p14">
      <p:transition spd="slow" p14:dur="2000" advTm="87907"/>
    </mc:Choice>
    <mc:Fallback xmlns="">
      <p:transition spd="slow" advTm="87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mediacall" presetSubtype="0" fill="hold" nodeType="afterEffect">
                                  <p:stCondLst>
                                    <p:cond delay="2000"/>
                                  </p:stCondLst>
                                  <p:childTnLst>
                                    <p:cmd type="call" cmd="playFrom(0.0)">
                                      <p:cBhvr>
                                        <p:cTn id="15" dur="10089"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 presetClass="mediacall" presetSubtype="0" fill="hold" nodeType="afterEffect">
                                  <p:stCondLst>
                                    <p:cond delay="2000"/>
                                  </p:stCondLst>
                                  <p:childTnLst>
                                    <p:cmd type="call" cmd="playFrom(0.0)">
                                      <p:cBhvr>
                                        <p:cTn id="36" dur="9518" fill="hold"/>
                                        <p:tgtEl>
                                          <p:spTgt spid="6"/>
                                        </p:tgtEl>
                                      </p:cBhvr>
                                    </p:cmd>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0-#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1" presetClass="mediacall" presetSubtype="0" fill="hold" nodeType="afterEffect">
                                  <p:stCondLst>
                                    <p:cond delay="2000"/>
                                  </p:stCondLst>
                                  <p:childTnLst>
                                    <p:cmd type="call" cmd="playFrom(0.0)">
                                      <p:cBhvr>
                                        <p:cTn id="5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4"/>
                </p:tgtEl>
              </p:cMediaNode>
            </p:audio>
            <p:audio>
              <p:cMediaNode vol="80000">
                <p:cTn id="53" fill="hold" display="0">
                  <p:stCondLst>
                    <p:cond delay="indefinite"/>
                  </p:stCondLst>
                  <p:endCondLst>
                    <p:cond evt="onStopAudio" delay="0">
                      <p:tgtEl>
                        <p:sldTgt/>
                      </p:tgtEl>
                    </p:cond>
                  </p:endCondLst>
                </p:cTn>
                <p:tgtEl>
                  <p:spTgt spid="6"/>
                </p:tgtEl>
              </p:cMediaNode>
            </p:audio>
            <p:audio>
              <p:cMediaNode vol="80000">
                <p:cTn id="54" fill="hold" display="0">
                  <p:stCondLst>
                    <p:cond delay="indefinite"/>
                  </p:stCondLst>
                  <p:endCondLst>
                    <p:cond evt="onStopAudio" delay="0">
                      <p:tgtEl>
                        <p:sldTgt/>
                      </p:tgtEl>
                    </p:cond>
                  </p:endCondLst>
                </p:cTn>
                <p:tgtEl>
                  <p:spTgt spid="8"/>
                </p:tgtEl>
              </p:cMediaNode>
            </p:audio>
            <p:audio isNarration="1">
              <p:cMediaNode vol="80000" showWhenStopped="0">
                <p:cTn id="55" fill="hold" display="0">
                  <p:stCondLst>
                    <p:cond delay="indefinite"/>
                  </p:stCondLst>
                  <p:endCondLst>
                    <p:cond evt="onStopAudio" delay="0">
                      <p:tgtEl>
                        <p:sldTgt/>
                      </p:tgtEl>
                    </p:cond>
                  </p:endCondLst>
                </p:cTn>
                <p:tgtEl>
                  <p:spTgt spid="10"/>
                </p:tgtEl>
              </p:cMediaNode>
            </p:audio>
          </p:childTnLst>
        </p:cTn>
      </p:par>
    </p:tnLst>
    <p:bldLst>
      <p:bldP spid="5" grpId="0"/>
      <p:bldP spid="11" grpId="0"/>
      <p:bldP spid="9" grpId="0"/>
      <p:bldP spid="13" grpId="0"/>
      <p:bldP spid="14" grpId="0"/>
      <p:bldP spid="15" grpId="0"/>
    </p:bldLst>
  </p:timing>
  <p:extLst>
    <p:ext uri="{E180D4A7-C9FB-4DFB-919C-405C955672EB}">
      <p14:showEvtLst xmlns:p14="http://schemas.microsoft.com/office/powerpoint/2010/main">
        <p14:playEvt time="12454" objId="4"/>
        <p14:stopEvt time="22685" objId="4"/>
        <p14:playEvt time="50504" objId="6"/>
        <p14:stopEvt time="60115" objId="6"/>
        <p14:playEvt time="77542" objId="8"/>
        <p14:stopEvt time="86784" objId="8"/>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DB4625-509C-974A-8831-98B46B343F19}"/>
              </a:ext>
            </a:extLst>
          </p:cNvPr>
          <p:cNvSpPr txBox="1">
            <a:spLocks/>
          </p:cNvSpPr>
          <p:nvPr/>
        </p:nvSpPr>
        <p:spPr>
          <a:xfrm>
            <a:off x="207976" y="176076"/>
            <a:ext cx="6295694" cy="9233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Tw Cen MT" panose="020B0602020104020603" pitchFamily="34" charset="77"/>
              </a:rPr>
              <a:t>Ethel Smyth</a:t>
            </a:r>
            <a:br>
              <a:rPr lang="en-US" sz="4000" b="1" dirty="0">
                <a:solidFill>
                  <a:schemeClr val="bg1"/>
                </a:solidFill>
                <a:latin typeface="Tw Cen MT" panose="020B0602020104020603" pitchFamily="34" charset="77"/>
              </a:rPr>
            </a:br>
            <a:r>
              <a:rPr lang="en-US" sz="2400" i="1" dirty="0">
                <a:solidFill>
                  <a:schemeClr val="bg1"/>
                </a:solidFill>
                <a:latin typeface="Tw Cen MT" panose="020B0602020104020603" pitchFamily="34" charset="77"/>
              </a:rPr>
              <a:t>March of the Women</a:t>
            </a:r>
          </a:p>
        </p:txBody>
      </p:sp>
      <p:sp>
        <p:nvSpPr>
          <p:cNvPr id="15" name="Rectangle 14">
            <a:extLst>
              <a:ext uri="{FF2B5EF4-FFF2-40B4-BE49-F238E27FC236}">
                <a16:creationId xmlns:a16="http://schemas.microsoft.com/office/drawing/2014/main" id="{CECC95DE-92C2-AE40-9E5E-FD958EAA5A64}"/>
              </a:ext>
            </a:extLst>
          </p:cNvPr>
          <p:cNvSpPr/>
          <p:nvPr/>
        </p:nvSpPr>
        <p:spPr>
          <a:xfrm>
            <a:off x="2176954" y="1629171"/>
            <a:ext cx="4790094" cy="923330"/>
          </a:xfrm>
          <a:prstGeom prst="rect">
            <a:avLst/>
          </a:prstGeom>
          <a:noFill/>
        </p:spPr>
        <p:txBody>
          <a:bodyPr wrap="none" lIns="91440" tIns="45720" rIns="91440" bIns="45720">
            <a:spAutoFit/>
          </a:bodyPr>
          <a:lstStyle/>
          <a:p>
            <a:pPr algn="ctr"/>
            <a:r>
              <a:rPr lang="en-US" sz="5400" b="1" cap="none" spc="0" dirty="0">
                <a:ln w="0"/>
                <a:solidFill>
                  <a:srgbClr val="CD3E40"/>
                </a:solidFill>
                <a:effectLst>
                  <a:outerShdw dist="50800" dir="2700000" algn="tl" rotWithShape="0">
                    <a:srgbClr val="292C35"/>
                  </a:outerShdw>
                </a:effectLst>
                <a:latin typeface="Tw Cen MT" panose="020B0602020104020603" pitchFamily="34" charset="77"/>
              </a:rPr>
              <a:t>MISSING MUSIC</a:t>
            </a:r>
          </a:p>
        </p:txBody>
      </p:sp>
      <p:sp>
        <p:nvSpPr>
          <p:cNvPr id="16" name="TextBox 15">
            <a:extLst>
              <a:ext uri="{FF2B5EF4-FFF2-40B4-BE49-F238E27FC236}">
                <a16:creationId xmlns:a16="http://schemas.microsoft.com/office/drawing/2014/main" id="{3316FF3A-E054-F945-9358-D89DF78859C2}"/>
              </a:ext>
            </a:extLst>
          </p:cNvPr>
          <p:cNvSpPr txBox="1"/>
          <p:nvPr/>
        </p:nvSpPr>
        <p:spPr>
          <a:xfrm>
            <a:off x="1047116" y="3099381"/>
            <a:ext cx="2209343" cy="584775"/>
          </a:xfrm>
          <a:prstGeom prst="rect">
            <a:avLst/>
          </a:prstGeom>
          <a:noFill/>
        </p:spPr>
        <p:txBody>
          <a:bodyPr wrap="square" rtlCol="0">
            <a:spAutoFit/>
          </a:bodyPr>
          <a:lstStyle/>
          <a:p>
            <a:r>
              <a:rPr lang="en-US" sz="3200" b="1" dirty="0">
                <a:solidFill>
                  <a:srgbClr val="00B050"/>
                </a:solidFill>
                <a:latin typeface="Tw Cen MT" panose="020B0602020104020603" pitchFamily="34" charset="77"/>
              </a:rPr>
              <a:t>Recording 1</a:t>
            </a:r>
          </a:p>
        </p:txBody>
      </p:sp>
      <p:sp>
        <p:nvSpPr>
          <p:cNvPr id="17" name="TextBox 16">
            <a:extLst>
              <a:ext uri="{FF2B5EF4-FFF2-40B4-BE49-F238E27FC236}">
                <a16:creationId xmlns:a16="http://schemas.microsoft.com/office/drawing/2014/main" id="{721F4F52-D0B9-BF4A-9E3E-89B575736700}"/>
              </a:ext>
            </a:extLst>
          </p:cNvPr>
          <p:cNvSpPr txBox="1"/>
          <p:nvPr/>
        </p:nvSpPr>
        <p:spPr>
          <a:xfrm>
            <a:off x="564027" y="4785414"/>
            <a:ext cx="3175523" cy="461665"/>
          </a:xfrm>
          <a:prstGeom prst="rect">
            <a:avLst/>
          </a:prstGeom>
          <a:noFill/>
        </p:spPr>
        <p:txBody>
          <a:bodyPr wrap="square" rtlCol="0">
            <a:spAutoFit/>
          </a:bodyPr>
          <a:lstStyle/>
          <a:p>
            <a:r>
              <a:rPr lang="en-US" sz="2400" b="1" dirty="0">
                <a:solidFill>
                  <a:srgbClr val="292C35"/>
                </a:solidFill>
                <a:latin typeface="Tw Cen MT" panose="020B0602020104020603" pitchFamily="34" charset="77"/>
              </a:rPr>
              <a:t>Is the </a:t>
            </a:r>
            <a:r>
              <a:rPr lang="en-US" sz="2400" b="1" dirty="0">
                <a:solidFill>
                  <a:schemeClr val="accent4"/>
                </a:solidFill>
                <a:latin typeface="Tw Cen MT" panose="020B0602020104020603" pitchFamily="34" charset="77"/>
              </a:rPr>
              <a:t>Melody</a:t>
            </a:r>
            <a:r>
              <a:rPr lang="en-US" sz="2400" b="1" dirty="0">
                <a:solidFill>
                  <a:srgbClr val="292C35"/>
                </a:solidFill>
                <a:latin typeface="Tw Cen MT" panose="020B0602020104020603" pitchFamily="34" charset="77"/>
              </a:rPr>
              <a:t> missing?</a:t>
            </a:r>
          </a:p>
        </p:txBody>
      </p:sp>
      <p:sp>
        <p:nvSpPr>
          <p:cNvPr id="18" name="TextBox 17">
            <a:extLst>
              <a:ext uri="{FF2B5EF4-FFF2-40B4-BE49-F238E27FC236}">
                <a16:creationId xmlns:a16="http://schemas.microsoft.com/office/drawing/2014/main" id="{AFA85748-5BF6-9245-83B9-C455E69B0BD4}"/>
              </a:ext>
            </a:extLst>
          </p:cNvPr>
          <p:cNvSpPr txBox="1"/>
          <p:nvPr/>
        </p:nvSpPr>
        <p:spPr>
          <a:xfrm>
            <a:off x="518127" y="5396646"/>
            <a:ext cx="3470805" cy="461665"/>
          </a:xfrm>
          <a:prstGeom prst="rect">
            <a:avLst/>
          </a:prstGeom>
          <a:noFill/>
        </p:spPr>
        <p:txBody>
          <a:bodyPr wrap="square" rtlCol="0">
            <a:spAutoFit/>
          </a:bodyPr>
          <a:lstStyle/>
          <a:p>
            <a:r>
              <a:rPr lang="en-US" sz="2400" b="1" dirty="0">
                <a:solidFill>
                  <a:srgbClr val="292C35"/>
                </a:solidFill>
                <a:latin typeface="Tw Cen MT" panose="020B0602020104020603" pitchFamily="34" charset="77"/>
              </a:rPr>
              <a:t>Is the </a:t>
            </a:r>
            <a:r>
              <a:rPr lang="en-US" sz="2400" b="1" dirty="0">
                <a:solidFill>
                  <a:srgbClr val="7030A0"/>
                </a:solidFill>
                <a:latin typeface="Tw Cen MT" panose="020B0602020104020603" pitchFamily="34" charset="77"/>
              </a:rPr>
              <a:t>Harmony</a:t>
            </a:r>
            <a:r>
              <a:rPr lang="en-US" sz="2400" b="1" dirty="0">
                <a:solidFill>
                  <a:srgbClr val="292C35"/>
                </a:solidFill>
                <a:latin typeface="Tw Cen MT" panose="020B0602020104020603" pitchFamily="34" charset="77"/>
              </a:rPr>
              <a:t> missing?</a:t>
            </a:r>
          </a:p>
        </p:txBody>
      </p:sp>
      <p:cxnSp>
        <p:nvCxnSpPr>
          <p:cNvPr id="19" name="Straight Connector 18">
            <a:extLst>
              <a:ext uri="{FF2B5EF4-FFF2-40B4-BE49-F238E27FC236}">
                <a16:creationId xmlns:a16="http://schemas.microsoft.com/office/drawing/2014/main" id="{E8EBAE43-DBAD-C940-AC80-D6D6648595DF}"/>
              </a:ext>
            </a:extLst>
          </p:cNvPr>
          <p:cNvCxnSpPr>
            <a:cxnSpLocks/>
          </p:cNvCxnSpPr>
          <p:nvPr/>
        </p:nvCxnSpPr>
        <p:spPr>
          <a:xfrm>
            <a:off x="4572000" y="3201440"/>
            <a:ext cx="0" cy="275893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0C623D8-B334-7F4A-9DDE-366B9A8F4DB8}"/>
              </a:ext>
            </a:extLst>
          </p:cNvPr>
          <p:cNvSpPr txBox="1"/>
          <p:nvPr/>
        </p:nvSpPr>
        <p:spPr>
          <a:xfrm>
            <a:off x="5887541" y="3136612"/>
            <a:ext cx="2209343" cy="584775"/>
          </a:xfrm>
          <a:prstGeom prst="rect">
            <a:avLst/>
          </a:prstGeom>
          <a:noFill/>
        </p:spPr>
        <p:txBody>
          <a:bodyPr wrap="square" rtlCol="0">
            <a:spAutoFit/>
          </a:bodyPr>
          <a:lstStyle/>
          <a:p>
            <a:r>
              <a:rPr lang="en-US" sz="3200" b="1" dirty="0">
                <a:solidFill>
                  <a:srgbClr val="00B0F0"/>
                </a:solidFill>
                <a:latin typeface="Tw Cen MT" panose="020B0602020104020603" pitchFamily="34" charset="77"/>
              </a:rPr>
              <a:t>Recording 2</a:t>
            </a:r>
          </a:p>
        </p:txBody>
      </p:sp>
      <p:sp>
        <p:nvSpPr>
          <p:cNvPr id="21" name="TextBox 20">
            <a:extLst>
              <a:ext uri="{FF2B5EF4-FFF2-40B4-BE49-F238E27FC236}">
                <a16:creationId xmlns:a16="http://schemas.microsoft.com/office/drawing/2014/main" id="{3BE9C400-0D9D-0545-B3E5-A8232393122B}"/>
              </a:ext>
            </a:extLst>
          </p:cNvPr>
          <p:cNvSpPr txBox="1"/>
          <p:nvPr/>
        </p:nvSpPr>
        <p:spPr>
          <a:xfrm>
            <a:off x="5404450" y="4785413"/>
            <a:ext cx="3175523" cy="461665"/>
          </a:xfrm>
          <a:prstGeom prst="rect">
            <a:avLst/>
          </a:prstGeom>
          <a:noFill/>
        </p:spPr>
        <p:txBody>
          <a:bodyPr wrap="square" rtlCol="0">
            <a:spAutoFit/>
          </a:bodyPr>
          <a:lstStyle/>
          <a:p>
            <a:r>
              <a:rPr lang="en-US" sz="2400" b="1" dirty="0">
                <a:solidFill>
                  <a:srgbClr val="292C35"/>
                </a:solidFill>
                <a:latin typeface="Tw Cen MT" panose="020B0602020104020603" pitchFamily="34" charset="77"/>
              </a:rPr>
              <a:t>Is the </a:t>
            </a:r>
            <a:r>
              <a:rPr lang="en-US" sz="2400" b="1" dirty="0">
                <a:solidFill>
                  <a:schemeClr val="accent4"/>
                </a:solidFill>
                <a:latin typeface="Tw Cen MT" panose="020B0602020104020603" pitchFamily="34" charset="77"/>
              </a:rPr>
              <a:t>Melody</a:t>
            </a:r>
            <a:r>
              <a:rPr lang="en-US" sz="2400" b="1" dirty="0">
                <a:solidFill>
                  <a:srgbClr val="292C35"/>
                </a:solidFill>
                <a:latin typeface="Tw Cen MT" panose="020B0602020104020603" pitchFamily="34" charset="77"/>
              </a:rPr>
              <a:t> missing?</a:t>
            </a:r>
          </a:p>
        </p:txBody>
      </p:sp>
      <p:sp>
        <p:nvSpPr>
          <p:cNvPr id="22" name="TextBox 21">
            <a:extLst>
              <a:ext uri="{FF2B5EF4-FFF2-40B4-BE49-F238E27FC236}">
                <a16:creationId xmlns:a16="http://schemas.microsoft.com/office/drawing/2014/main" id="{7F31D4EE-A4A4-9D49-AEA3-65A4CF5B6621}"/>
              </a:ext>
            </a:extLst>
          </p:cNvPr>
          <p:cNvSpPr txBox="1"/>
          <p:nvPr/>
        </p:nvSpPr>
        <p:spPr>
          <a:xfrm>
            <a:off x="5256808" y="5395610"/>
            <a:ext cx="3470805" cy="461665"/>
          </a:xfrm>
          <a:prstGeom prst="rect">
            <a:avLst/>
          </a:prstGeom>
          <a:noFill/>
        </p:spPr>
        <p:txBody>
          <a:bodyPr wrap="square" rtlCol="0">
            <a:spAutoFit/>
          </a:bodyPr>
          <a:lstStyle/>
          <a:p>
            <a:r>
              <a:rPr lang="en-US" sz="2400" b="1" dirty="0">
                <a:solidFill>
                  <a:srgbClr val="292C35"/>
                </a:solidFill>
                <a:latin typeface="Tw Cen MT" panose="020B0602020104020603" pitchFamily="34" charset="77"/>
              </a:rPr>
              <a:t>Is the </a:t>
            </a:r>
            <a:r>
              <a:rPr lang="en-US" sz="2400" b="1" dirty="0">
                <a:solidFill>
                  <a:srgbClr val="7030A0"/>
                </a:solidFill>
                <a:latin typeface="Tw Cen MT" panose="020B0602020104020603" pitchFamily="34" charset="77"/>
              </a:rPr>
              <a:t>Harmony</a:t>
            </a:r>
            <a:r>
              <a:rPr lang="en-US" sz="2400" b="1" dirty="0">
                <a:solidFill>
                  <a:srgbClr val="292C35"/>
                </a:solidFill>
                <a:latin typeface="Tw Cen MT" panose="020B0602020104020603" pitchFamily="34" charset="77"/>
              </a:rPr>
              <a:t> missing?</a:t>
            </a:r>
          </a:p>
        </p:txBody>
      </p:sp>
      <p:sp>
        <p:nvSpPr>
          <p:cNvPr id="23" name="TextBox 22">
            <a:extLst>
              <a:ext uri="{FF2B5EF4-FFF2-40B4-BE49-F238E27FC236}">
                <a16:creationId xmlns:a16="http://schemas.microsoft.com/office/drawing/2014/main" id="{99A41ACE-C600-A141-9711-D0241D5E5444}"/>
              </a:ext>
            </a:extLst>
          </p:cNvPr>
          <p:cNvSpPr txBox="1"/>
          <p:nvPr/>
        </p:nvSpPr>
        <p:spPr>
          <a:xfrm>
            <a:off x="552152" y="4785413"/>
            <a:ext cx="3175523" cy="461665"/>
          </a:xfrm>
          <a:prstGeom prst="rect">
            <a:avLst/>
          </a:prstGeom>
          <a:noFill/>
        </p:spPr>
        <p:txBody>
          <a:bodyPr wrap="square" rtlCol="0">
            <a:spAutoFit/>
          </a:bodyPr>
          <a:lstStyle/>
          <a:p>
            <a:r>
              <a:rPr lang="en-US" sz="2400" b="1" dirty="0">
                <a:solidFill>
                  <a:srgbClr val="292C35"/>
                </a:solidFill>
                <a:latin typeface="Tw Cen MT" panose="020B0602020104020603" pitchFamily="34" charset="77"/>
              </a:rPr>
              <a:t>The </a:t>
            </a:r>
            <a:r>
              <a:rPr lang="en-US" sz="2400" b="1" dirty="0">
                <a:solidFill>
                  <a:schemeClr val="accent4"/>
                </a:solidFill>
                <a:latin typeface="Tw Cen MT" panose="020B0602020104020603" pitchFamily="34" charset="77"/>
              </a:rPr>
              <a:t>Melody</a:t>
            </a:r>
            <a:r>
              <a:rPr lang="en-US" sz="2400" b="1" dirty="0">
                <a:solidFill>
                  <a:srgbClr val="292C35"/>
                </a:solidFill>
                <a:latin typeface="Tw Cen MT" panose="020B0602020104020603" pitchFamily="34" charset="77"/>
              </a:rPr>
              <a:t> is missing!</a:t>
            </a:r>
          </a:p>
        </p:txBody>
      </p:sp>
      <p:sp>
        <p:nvSpPr>
          <p:cNvPr id="24" name="TextBox 23">
            <a:extLst>
              <a:ext uri="{FF2B5EF4-FFF2-40B4-BE49-F238E27FC236}">
                <a16:creationId xmlns:a16="http://schemas.microsoft.com/office/drawing/2014/main" id="{C34E73E7-F464-464C-9418-3A93C526D6A1}"/>
              </a:ext>
            </a:extLst>
          </p:cNvPr>
          <p:cNvSpPr txBox="1"/>
          <p:nvPr/>
        </p:nvSpPr>
        <p:spPr>
          <a:xfrm>
            <a:off x="5244933" y="5395609"/>
            <a:ext cx="3470805" cy="461665"/>
          </a:xfrm>
          <a:prstGeom prst="rect">
            <a:avLst/>
          </a:prstGeom>
          <a:noFill/>
        </p:spPr>
        <p:txBody>
          <a:bodyPr wrap="square" rtlCol="0">
            <a:spAutoFit/>
          </a:bodyPr>
          <a:lstStyle/>
          <a:p>
            <a:r>
              <a:rPr lang="en-US" sz="2400" b="1" dirty="0">
                <a:solidFill>
                  <a:srgbClr val="292C35"/>
                </a:solidFill>
                <a:latin typeface="Tw Cen MT" panose="020B0602020104020603" pitchFamily="34" charset="77"/>
              </a:rPr>
              <a:t>The </a:t>
            </a:r>
            <a:r>
              <a:rPr lang="en-US" sz="2400" b="1" dirty="0">
                <a:solidFill>
                  <a:srgbClr val="7030A0"/>
                </a:solidFill>
                <a:latin typeface="Tw Cen MT" panose="020B0602020104020603" pitchFamily="34" charset="77"/>
              </a:rPr>
              <a:t>Harmony</a:t>
            </a:r>
            <a:r>
              <a:rPr lang="en-US" sz="2400" b="1" dirty="0">
                <a:solidFill>
                  <a:srgbClr val="292C35"/>
                </a:solidFill>
                <a:latin typeface="Tw Cen MT" panose="020B0602020104020603" pitchFamily="34" charset="77"/>
              </a:rPr>
              <a:t> is missing!</a:t>
            </a:r>
          </a:p>
        </p:txBody>
      </p:sp>
      <p:pic>
        <p:nvPicPr>
          <p:cNvPr id="28" name="Smyth Excerpt 1.aif" descr="Smyth Excerpt 1.aif">
            <a:hlinkClick r:id="" action="ppaction://media"/>
            <a:extLst>
              <a:ext uri="{FF2B5EF4-FFF2-40B4-BE49-F238E27FC236}">
                <a16:creationId xmlns:a16="http://schemas.microsoft.com/office/drawing/2014/main" id="{291A338E-E993-E44C-BF97-91F671921EA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73573" y="245628"/>
            <a:ext cx="812800" cy="812800"/>
          </a:xfrm>
          <a:prstGeom prst="rect">
            <a:avLst/>
          </a:prstGeom>
        </p:spPr>
      </p:pic>
      <p:pic>
        <p:nvPicPr>
          <p:cNvPr id="35" name="Picture 34">
            <a:extLst>
              <a:ext uri="{FF2B5EF4-FFF2-40B4-BE49-F238E27FC236}">
                <a16:creationId xmlns:a16="http://schemas.microsoft.com/office/drawing/2014/main" id="{5D31D45D-41C9-574B-92A2-F970DE857766}"/>
              </a:ext>
            </a:extLst>
          </p:cNvPr>
          <p:cNvPicPr>
            <a:picLocks noChangeAspect="1"/>
          </p:cNvPicPr>
          <p:nvPr/>
        </p:nvPicPr>
        <p:blipFill>
          <a:blip r:embed="rId13">
            <a:alphaModFix amt="70000"/>
          </a:blip>
          <a:stretch>
            <a:fillRect/>
          </a:stretch>
        </p:blipFill>
        <p:spPr>
          <a:xfrm>
            <a:off x="6935774" y="1431945"/>
            <a:ext cx="2208226" cy="1381018"/>
          </a:xfrm>
          <a:prstGeom prst="rect">
            <a:avLst/>
          </a:prstGeom>
        </p:spPr>
      </p:pic>
      <p:pic>
        <p:nvPicPr>
          <p:cNvPr id="36" name="Picture 35">
            <a:extLst>
              <a:ext uri="{FF2B5EF4-FFF2-40B4-BE49-F238E27FC236}">
                <a16:creationId xmlns:a16="http://schemas.microsoft.com/office/drawing/2014/main" id="{5E80A70F-D213-7A46-9645-8807389E660E}"/>
              </a:ext>
            </a:extLst>
          </p:cNvPr>
          <p:cNvPicPr>
            <a:picLocks noChangeAspect="1"/>
          </p:cNvPicPr>
          <p:nvPr/>
        </p:nvPicPr>
        <p:blipFill rotWithShape="1">
          <a:blip r:embed="rId13">
            <a:alphaModFix amt="50000"/>
          </a:blip>
          <a:srcRect r="53572"/>
          <a:stretch/>
        </p:blipFill>
        <p:spPr>
          <a:xfrm flipH="1">
            <a:off x="1256370" y="1444923"/>
            <a:ext cx="1025241" cy="1381018"/>
          </a:xfrm>
          <a:prstGeom prst="rect">
            <a:avLst/>
          </a:prstGeom>
        </p:spPr>
      </p:pic>
      <p:pic>
        <p:nvPicPr>
          <p:cNvPr id="42" name="Graphic 41" descr="Ear with solid fill">
            <a:extLst>
              <a:ext uri="{FF2B5EF4-FFF2-40B4-BE49-F238E27FC236}">
                <a16:creationId xmlns:a16="http://schemas.microsoft.com/office/drawing/2014/main" id="{29A5589D-90E1-F84A-9FE3-4C3B58AFFB0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763646">
            <a:off x="-105024" y="1311512"/>
            <a:ext cx="1757817" cy="1757817"/>
          </a:xfrm>
          <a:prstGeom prst="rect">
            <a:avLst/>
          </a:prstGeom>
        </p:spPr>
      </p:pic>
      <p:pic>
        <p:nvPicPr>
          <p:cNvPr id="46" name="Graphic 45" descr="Music notes with solid fill">
            <a:extLst>
              <a:ext uri="{FF2B5EF4-FFF2-40B4-BE49-F238E27FC236}">
                <a16:creationId xmlns:a16="http://schemas.microsoft.com/office/drawing/2014/main" id="{F0D5DABE-D095-3C4B-BC18-7A1B1CC5D0C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302131">
            <a:off x="1099036" y="1379681"/>
            <a:ext cx="1237480" cy="1237480"/>
          </a:xfrm>
          <a:prstGeom prst="rect">
            <a:avLst/>
          </a:prstGeom>
        </p:spPr>
      </p:pic>
      <p:pic>
        <p:nvPicPr>
          <p:cNvPr id="49" name="Smyth Excerpt- Melody .aif" descr="Smyth Excerpt- Melody .aif">
            <a:hlinkClick r:id="" action="ppaction://media"/>
            <a:extLst>
              <a:ext uri="{FF2B5EF4-FFF2-40B4-BE49-F238E27FC236}">
                <a16:creationId xmlns:a16="http://schemas.microsoft.com/office/drawing/2014/main" id="{9F6C8554-3EA0-A343-8540-31707A5F982D}"/>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6377259" y="3684156"/>
            <a:ext cx="1179577" cy="1228921"/>
          </a:xfrm>
          <a:prstGeom prst="rect">
            <a:avLst/>
          </a:prstGeom>
        </p:spPr>
      </p:pic>
      <p:pic>
        <p:nvPicPr>
          <p:cNvPr id="50" name="Smyth Excerpt- Harmony.aif" descr="Smyth Excerpt- Harmony.aif">
            <a:hlinkClick r:id="" action="ppaction://media"/>
            <a:extLst>
              <a:ext uri="{FF2B5EF4-FFF2-40B4-BE49-F238E27FC236}">
                <a16:creationId xmlns:a16="http://schemas.microsoft.com/office/drawing/2014/main" id="{A8EB0826-5C89-1146-8B4E-2D936F8E10D5}"/>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561998" y="3708827"/>
            <a:ext cx="1179577" cy="1179577"/>
          </a:xfrm>
          <a:prstGeom prst="rect">
            <a:avLst/>
          </a:prstGeom>
        </p:spPr>
      </p:pic>
      <p:pic>
        <p:nvPicPr>
          <p:cNvPr id="4" name="Audio 3">
            <a:hlinkClick r:id="" action="ppaction://media"/>
            <a:extLst>
              <a:ext uri="{FF2B5EF4-FFF2-40B4-BE49-F238E27FC236}">
                <a16:creationId xmlns:a16="http://schemas.microsoft.com/office/drawing/2014/main" id="{99434EDE-AA60-AF42-AA8F-A57FCBB34D18}"/>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6517536"/>
      </p:ext>
    </p:extLst>
  </p:cSld>
  <p:clrMapOvr>
    <a:masterClrMapping/>
  </p:clrMapOvr>
  <mc:AlternateContent xmlns:mc="http://schemas.openxmlformats.org/markup-compatibility/2006">
    <mc:Choice xmlns:p14="http://schemas.microsoft.com/office/powerpoint/2010/main" Requires="p14">
      <p:transition spd="slow" p14:dur="2000" advTm="171508"/>
    </mc:Choice>
    <mc:Fallback>
      <p:transition spd="slow" advTm="17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232" fill="hold"/>
                                        <p:tgtEl>
                                          <p:spTgt spid="2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232" fill="hold"/>
                                        <p:tgtEl>
                                          <p:spTgt spid="28"/>
                                        </p:tgtEl>
                                      </p:cBhvr>
                                    </p:cmd>
                                  </p:childTnLst>
                                </p:cTn>
                              </p:par>
                              <p:par>
                                <p:cTn id="15" presetID="36" presetClass="emph" presetSubtype="0" fill="hold" grpId="0" nodeType="withEffect">
                                  <p:stCondLst>
                                    <p:cond delay="31000"/>
                                  </p:stCondLst>
                                  <p:iterate type="lt">
                                    <p:tmPct val="10000"/>
                                  </p:iterate>
                                  <p:childTnLst>
                                    <p:animScale>
                                      <p:cBhvr>
                                        <p:cTn id="16" dur="250" autoRev="1" fill="hold">
                                          <p:stCondLst>
                                            <p:cond delay="0"/>
                                          </p:stCondLst>
                                        </p:cTn>
                                        <p:tgtEl>
                                          <p:spTgt spid="5"/>
                                        </p:tgtEl>
                                      </p:cBhvr>
                                      <p:to x="80000" y="100000"/>
                                    </p:animScale>
                                    <p:anim by="(#ppt_w*0.10)" calcmode="lin" valueType="num">
                                      <p:cBhvr>
                                        <p:cTn id="17" dur="250" autoRev="1" fill="hold">
                                          <p:stCondLst>
                                            <p:cond delay="0"/>
                                          </p:stCondLst>
                                        </p:cTn>
                                        <p:tgtEl>
                                          <p:spTgt spid="5"/>
                                        </p:tgtEl>
                                        <p:attrNameLst>
                                          <p:attrName>ppt_x</p:attrName>
                                        </p:attrNameLst>
                                      </p:cBhvr>
                                    </p:anim>
                                    <p:anim by="(-#ppt_w*0.10)" calcmode="lin" valueType="num">
                                      <p:cBhvr>
                                        <p:cTn id="18" dur="250" autoRev="1" fill="hold">
                                          <p:stCondLst>
                                            <p:cond delay="0"/>
                                          </p:stCondLst>
                                        </p:cTn>
                                        <p:tgtEl>
                                          <p:spTgt spid="5"/>
                                        </p:tgtEl>
                                        <p:attrNameLst>
                                          <p:attrName>ppt_y</p:attrName>
                                        </p:attrNameLst>
                                      </p:cBhvr>
                                    </p:anim>
                                    <p:animRot by="-480000">
                                      <p:cBhvr>
                                        <p:cTn id="19" dur="250" autoRev="1" fill="hold">
                                          <p:stCondLst>
                                            <p:cond delay="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1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p:tgtEl>
                                          <p:spTgt spid="36"/>
                                        </p:tgtEl>
                                        <p:attrNameLst>
                                          <p:attrName>ppt_x</p:attrName>
                                        </p:attrNameLst>
                                      </p:cBhvr>
                                      <p:tavLst>
                                        <p:tav tm="0">
                                          <p:val>
                                            <p:strVal val="#ppt_x-#ppt_w*1.125000"/>
                                          </p:val>
                                        </p:tav>
                                        <p:tav tm="100000">
                                          <p:val>
                                            <p:strVal val="#ppt_x"/>
                                          </p:val>
                                        </p:tav>
                                      </p:tavLst>
                                    </p:anim>
                                    <p:animEffect transition="in" filter="wipe(right)">
                                      <p:cBhvr>
                                        <p:cTn id="29" dur="500"/>
                                        <p:tgtEl>
                                          <p:spTgt spid="36"/>
                                        </p:tgtEl>
                                      </p:cBhvr>
                                    </p:animEffect>
                                  </p:childTnLst>
                                </p:cTn>
                              </p:par>
                              <p:par>
                                <p:cTn id="30" presetID="12" presetClass="entr" presetSubtype="2"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p:tgtEl>
                                          <p:spTgt spid="35"/>
                                        </p:tgtEl>
                                        <p:attrNameLst>
                                          <p:attrName>ppt_x</p:attrName>
                                        </p:attrNameLst>
                                      </p:cBhvr>
                                      <p:tavLst>
                                        <p:tav tm="0">
                                          <p:val>
                                            <p:strVal val="#ppt_x+#ppt_w*1.125000"/>
                                          </p:val>
                                        </p:tav>
                                        <p:tav tm="100000">
                                          <p:val>
                                            <p:strVal val="#ppt_x"/>
                                          </p:val>
                                        </p:tav>
                                      </p:tavLst>
                                    </p:anim>
                                    <p:animEffect transition="in" filter="wipe(left)">
                                      <p:cBhvr>
                                        <p:cTn id="33" dur="500"/>
                                        <p:tgtEl>
                                          <p:spTgt spid="35"/>
                                        </p:tgtEl>
                                      </p:cBhvr>
                                    </p:animEffect>
                                  </p:childTnLst>
                                </p:cTn>
                              </p:par>
                              <p:par>
                                <p:cTn id="34" presetID="53" presetClass="entr" presetSubtype="16" fill="hold" nodeType="withEffect">
                                  <p:stCondLst>
                                    <p:cond delay="100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53" presetClass="entr" presetSubtype="16" fill="hold" nodeType="withEffect">
                                  <p:stCondLst>
                                    <p:cond delay="100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ppt_w</p:attrName>
                                        </p:attrNameLst>
                                      </p:cBhvr>
                                      <p:tavLst>
                                        <p:tav tm="0">
                                          <p:val>
                                            <p:fltVal val="0"/>
                                          </p:val>
                                        </p:tav>
                                        <p:tav tm="100000">
                                          <p:val>
                                            <p:strVal val="#ppt_w"/>
                                          </p:val>
                                        </p:tav>
                                      </p:tavLst>
                                    </p:anim>
                                    <p:anim calcmode="lin" valueType="num">
                                      <p:cBhvr>
                                        <p:cTn id="42" dur="500" fill="hold"/>
                                        <p:tgtEl>
                                          <p:spTgt spid="46"/>
                                        </p:tgtEl>
                                        <p:attrNameLst>
                                          <p:attrName>ppt_h</p:attrName>
                                        </p:attrNameLst>
                                      </p:cBhvr>
                                      <p:tavLst>
                                        <p:tav tm="0">
                                          <p:val>
                                            <p:fltVal val="0"/>
                                          </p:val>
                                        </p:tav>
                                        <p:tav tm="100000">
                                          <p:val>
                                            <p:strVal val="#ppt_h"/>
                                          </p:val>
                                        </p:tav>
                                      </p:tavLst>
                                    </p:anim>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down)">
                                      <p:cBhvr>
                                        <p:cTn id="64" dur="580">
                                          <p:stCondLst>
                                            <p:cond delay="0"/>
                                          </p:stCondLst>
                                        </p:cTn>
                                        <p:tgtEl>
                                          <p:spTgt spid="50"/>
                                        </p:tgtEl>
                                      </p:cBhvr>
                                    </p:animEffect>
                                    <p:anim calcmode="lin" valueType="num">
                                      <p:cBhvr>
                                        <p:cTn id="6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70" dur="26">
                                          <p:stCondLst>
                                            <p:cond delay="650"/>
                                          </p:stCondLst>
                                        </p:cTn>
                                        <p:tgtEl>
                                          <p:spTgt spid="50"/>
                                        </p:tgtEl>
                                      </p:cBhvr>
                                      <p:to x="100000" y="60000"/>
                                    </p:animScale>
                                    <p:animScale>
                                      <p:cBhvr>
                                        <p:cTn id="71" dur="166" decel="50000">
                                          <p:stCondLst>
                                            <p:cond delay="676"/>
                                          </p:stCondLst>
                                        </p:cTn>
                                        <p:tgtEl>
                                          <p:spTgt spid="50"/>
                                        </p:tgtEl>
                                      </p:cBhvr>
                                      <p:to x="100000" y="100000"/>
                                    </p:animScale>
                                    <p:animScale>
                                      <p:cBhvr>
                                        <p:cTn id="72" dur="26">
                                          <p:stCondLst>
                                            <p:cond delay="1312"/>
                                          </p:stCondLst>
                                        </p:cTn>
                                        <p:tgtEl>
                                          <p:spTgt spid="50"/>
                                        </p:tgtEl>
                                      </p:cBhvr>
                                      <p:to x="100000" y="80000"/>
                                    </p:animScale>
                                    <p:animScale>
                                      <p:cBhvr>
                                        <p:cTn id="73" dur="166" decel="50000">
                                          <p:stCondLst>
                                            <p:cond delay="1338"/>
                                          </p:stCondLst>
                                        </p:cTn>
                                        <p:tgtEl>
                                          <p:spTgt spid="50"/>
                                        </p:tgtEl>
                                      </p:cBhvr>
                                      <p:to x="100000" y="100000"/>
                                    </p:animScale>
                                    <p:animScale>
                                      <p:cBhvr>
                                        <p:cTn id="74" dur="26">
                                          <p:stCondLst>
                                            <p:cond delay="1642"/>
                                          </p:stCondLst>
                                        </p:cTn>
                                        <p:tgtEl>
                                          <p:spTgt spid="50"/>
                                        </p:tgtEl>
                                      </p:cBhvr>
                                      <p:to x="100000" y="90000"/>
                                    </p:animScale>
                                    <p:animScale>
                                      <p:cBhvr>
                                        <p:cTn id="75" dur="166" decel="50000">
                                          <p:stCondLst>
                                            <p:cond delay="1668"/>
                                          </p:stCondLst>
                                        </p:cTn>
                                        <p:tgtEl>
                                          <p:spTgt spid="50"/>
                                        </p:tgtEl>
                                      </p:cBhvr>
                                      <p:to x="100000" y="100000"/>
                                    </p:animScale>
                                    <p:animScale>
                                      <p:cBhvr>
                                        <p:cTn id="76" dur="26">
                                          <p:stCondLst>
                                            <p:cond delay="1808"/>
                                          </p:stCondLst>
                                        </p:cTn>
                                        <p:tgtEl>
                                          <p:spTgt spid="50"/>
                                        </p:tgtEl>
                                      </p:cBhvr>
                                      <p:to x="100000" y="95000"/>
                                    </p:animScale>
                                    <p:animScale>
                                      <p:cBhvr>
                                        <p:cTn id="77" dur="166" decel="50000">
                                          <p:stCondLst>
                                            <p:cond delay="1834"/>
                                          </p:stCondLst>
                                        </p:cTn>
                                        <p:tgtEl>
                                          <p:spTgt spid="50"/>
                                        </p:tgtEl>
                                      </p:cBhvr>
                                      <p:to x="100000" y="100000"/>
                                    </p:animScale>
                                  </p:childTnLst>
                                </p:cTn>
                              </p:par>
                              <p:par>
                                <p:cTn id="78" presetID="1" presetClass="mediacall" presetSubtype="0" fill="hold" nodeType="withEffect">
                                  <p:stCondLst>
                                    <p:cond delay="0"/>
                                  </p:stCondLst>
                                  <p:childTnLst>
                                    <p:cmd type="call" cmd="playFrom(0.0)">
                                      <p:cBhvr>
                                        <p:cTn id="79" dur="24195" fill="hold"/>
                                        <p:tgtEl>
                                          <p:spTgt spid="50"/>
                                        </p:tgtEl>
                                      </p:cBhvr>
                                    </p:cmd>
                                  </p:childTnLst>
                                </p:cTn>
                              </p:par>
                              <p:par>
                                <p:cTn id="80" presetID="2" presetClass="entr" presetSubtype="8" fill="hold" grpId="0" nodeType="withEffect">
                                  <p:stCondLst>
                                    <p:cond delay="500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500" fill="hold"/>
                                        <p:tgtEl>
                                          <p:spTgt spid="17"/>
                                        </p:tgtEl>
                                        <p:attrNameLst>
                                          <p:attrName>ppt_x</p:attrName>
                                        </p:attrNameLst>
                                      </p:cBhvr>
                                      <p:tavLst>
                                        <p:tav tm="0">
                                          <p:val>
                                            <p:strVal val="0-#ppt_w/2"/>
                                          </p:val>
                                        </p:tav>
                                        <p:tav tm="100000">
                                          <p:val>
                                            <p:strVal val="#ppt_x"/>
                                          </p:val>
                                        </p:tav>
                                      </p:tavLst>
                                    </p:anim>
                                    <p:anim calcmode="lin" valueType="num">
                                      <p:cBhvr additive="base">
                                        <p:cTn id="83" dur="500" fill="hold"/>
                                        <p:tgtEl>
                                          <p:spTgt spid="17"/>
                                        </p:tgtEl>
                                        <p:attrNameLst>
                                          <p:attrName>ppt_y</p:attrName>
                                        </p:attrNameLst>
                                      </p:cBhvr>
                                      <p:tavLst>
                                        <p:tav tm="0">
                                          <p:val>
                                            <p:strVal val="#ppt_y"/>
                                          </p:val>
                                        </p:tav>
                                        <p:tav tm="100000">
                                          <p:val>
                                            <p:strVal val="#ppt_y"/>
                                          </p:val>
                                        </p:tav>
                                      </p:tavLst>
                                    </p:anim>
                                  </p:childTnLst>
                                </p:cTn>
                              </p:par>
                              <p:par>
                                <p:cTn id="84" presetID="2" presetClass="entr" presetSubtype="8" fill="hold" grpId="0" nodeType="withEffect">
                                  <p:stCondLst>
                                    <p:cond delay="10000"/>
                                  </p:stCondLst>
                                  <p:childTnLst>
                                    <p:set>
                                      <p:cBhvr>
                                        <p:cTn id="85" dur="1" fill="hold">
                                          <p:stCondLst>
                                            <p:cond delay="0"/>
                                          </p:stCondLst>
                                        </p:cTn>
                                        <p:tgtEl>
                                          <p:spTgt spid="18"/>
                                        </p:tgtEl>
                                        <p:attrNameLst>
                                          <p:attrName>style.visibility</p:attrName>
                                        </p:attrNameLst>
                                      </p:cBhvr>
                                      <p:to>
                                        <p:strVal val="visible"/>
                                      </p:to>
                                    </p:set>
                                    <p:anim calcmode="lin" valueType="num">
                                      <p:cBhvr additive="base">
                                        <p:cTn id="86" dur="500" fill="hold"/>
                                        <p:tgtEl>
                                          <p:spTgt spid="18"/>
                                        </p:tgtEl>
                                        <p:attrNameLst>
                                          <p:attrName>ppt_x</p:attrName>
                                        </p:attrNameLst>
                                      </p:cBhvr>
                                      <p:tavLst>
                                        <p:tav tm="0">
                                          <p:val>
                                            <p:strVal val="0-#ppt_w/2"/>
                                          </p:val>
                                        </p:tav>
                                        <p:tav tm="100000">
                                          <p:val>
                                            <p:strVal val="#ppt_x"/>
                                          </p:val>
                                        </p:tav>
                                      </p:tavLst>
                                    </p:anim>
                                    <p:anim calcmode="lin" valueType="num">
                                      <p:cBhvr additive="base">
                                        <p:cTn id="8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5"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2000"/>
                                        <p:tgtEl>
                                          <p:spTgt spid="20"/>
                                        </p:tgtEl>
                                      </p:cBhvr>
                                    </p:animEffect>
                                    <p:anim calcmode="lin" valueType="num">
                                      <p:cBhvr>
                                        <p:cTn id="93" dur="2000" fill="hold"/>
                                        <p:tgtEl>
                                          <p:spTgt spid="20"/>
                                        </p:tgtEl>
                                        <p:attrNameLst>
                                          <p:attrName>style.rotation</p:attrName>
                                        </p:attrNameLst>
                                      </p:cBhvr>
                                      <p:tavLst>
                                        <p:tav tm="0">
                                          <p:val>
                                            <p:fltVal val="720"/>
                                          </p:val>
                                        </p:tav>
                                        <p:tav tm="100000">
                                          <p:val>
                                            <p:fltVal val="0"/>
                                          </p:val>
                                        </p:tav>
                                      </p:tavLst>
                                    </p:anim>
                                    <p:anim calcmode="lin" valueType="num">
                                      <p:cBhvr>
                                        <p:cTn id="94" dur="2000" fill="hold"/>
                                        <p:tgtEl>
                                          <p:spTgt spid="20"/>
                                        </p:tgtEl>
                                        <p:attrNameLst>
                                          <p:attrName>ppt_h</p:attrName>
                                        </p:attrNameLst>
                                      </p:cBhvr>
                                      <p:tavLst>
                                        <p:tav tm="0">
                                          <p:val>
                                            <p:fltVal val="0"/>
                                          </p:val>
                                        </p:tav>
                                        <p:tav tm="100000">
                                          <p:val>
                                            <p:strVal val="#ppt_h"/>
                                          </p:val>
                                        </p:tav>
                                      </p:tavLst>
                                    </p:anim>
                                    <p:anim calcmode="lin" valueType="num">
                                      <p:cBhvr>
                                        <p:cTn id="95" dur="2000" fill="hold"/>
                                        <p:tgtEl>
                                          <p:spTgt spid="20"/>
                                        </p:tgtEl>
                                        <p:attrNameLst>
                                          <p:attrName>ppt_w</p:attrName>
                                        </p:attrNameLst>
                                      </p:cBhvr>
                                      <p:tavLst>
                                        <p:tav tm="0">
                                          <p:val>
                                            <p:fltVal val="0"/>
                                          </p:val>
                                        </p:tav>
                                        <p:tav tm="100000">
                                          <p:val>
                                            <p:strVal val="#ppt_w"/>
                                          </p:val>
                                        </p:tav>
                                      </p:tavLst>
                                    </p:anim>
                                  </p:childTnLst>
                                </p:cTn>
                              </p:par>
                              <p:par>
                                <p:cTn id="96" presetID="35" presetClass="entr" presetSubtype="0" fill="hold" nodeType="with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fade">
                                      <p:cBhvr>
                                        <p:cTn id="98" dur="2000"/>
                                        <p:tgtEl>
                                          <p:spTgt spid="49"/>
                                        </p:tgtEl>
                                      </p:cBhvr>
                                    </p:animEffect>
                                    <p:anim calcmode="lin" valueType="num">
                                      <p:cBhvr>
                                        <p:cTn id="99" dur="2000" fill="hold"/>
                                        <p:tgtEl>
                                          <p:spTgt spid="49"/>
                                        </p:tgtEl>
                                        <p:attrNameLst>
                                          <p:attrName>style.rotation</p:attrName>
                                        </p:attrNameLst>
                                      </p:cBhvr>
                                      <p:tavLst>
                                        <p:tav tm="0">
                                          <p:val>
                                            <p:fltVal val="720"/>
                                          </p:val>
                                        </p:tav>
                                        <p:tav tm="100000">
                                          <p:val>
                                            <p:fltVal val="0"/>
                                          </p:val>
                                        </p:tav>
                                      </p:tavLst>
                                    </p:anim>
                                    <p:anim calcmode="lin" valueType="num">
                                      <p:cBhvr>
                                        <p:cTn id="100" dur="2000" fill="hold"/>
                                        <p:tgtEl>
                                          <p:spTgt spid="49"/>
                                        </p:tgtEl>
                                        <p:attrNameLst>
                                          <p:attrName>ppt_h</p:attrName>
                                        </p:attrNameLst>
                                      </p:cBhvr>
                                      <p:tavLst>
                                        <p:tav tm="0">
                                          <p:val>
                                            <p:fltVal val="0"/>
                                          </p:val>
                                        </p:tav>
                                        <p:tav tm="100000">
                                          <p:val>
                                            <p:strVal val="#ppt_h"/>
                                          </p:val>
                                        </p:tav>
                                      </p:tavLst>
                                    </p:anim>
                                    <p:anim calcmode="lin" valueType="num">
                                      <p:cBhvr>
                                        <p:cTn id="101" dur="2000" fill="hold"/>
                                        <p:tgtEl>
                                          <p:spTgt spid="49"/>
                                        </p:tgtEl>
                                        <p:attrNameLst>
                                          <p:attrName>ppt_w</p:attrName>
                                        </p:attrNameLst>
                                      </p:cBhvr>
                                      <p:tavLst>
                                        <p:tav tm="0">
                                          <p:val>
                                            <p:fltVal val="0"/>
                                          </p:val>
                                        </p:tav>
                                        <p:tav tm="100000">
                                          <p:val>
                                            <p:strVal val="#ppt_w"/>
                                          </p:val>
                                        </p:tav>
                                      </p:tavLst>
                                    </p:anim>
                                  </p:childTnLst>
                                </p:cTn>
                              </p:par>
                              <p:par>
                                <p:cTn id="102" presetID="1" presetClass="mediacall" presetSubtype="0" fill="hold" nodeType="withEffect">
                                  <p:stCondLst>
                                    <p:cond delay="0"/>
                                  </p:stCondLst>
                                  <p:childTnLst>
                                    <p:cmd type="call" cmd="playFrom(0.0)">
                                      <p:cBhvr>
                                        <p:cTn id="103" dur="24195" fill="hold"/>
                                        <p:tgtEl>
                                          <p:spTgt spid="49"/>
                                        </p:tgtEl>
                                      </p:cBhvr>
                                    </p:cmd>
                                  </p:childTnLst>
                                </p:cTn>
                              </p:par>
                              <p:par>
                                <p:cTn id="104" presetID="2" presetClass="entr" presetSubtype="2" fill="hold" grpId="0" nodeType="withEffect">
                                  <p:stCondLst>
                                    <p:cond delay="5000"/>
                                  </p:stCondLst>
                                  <p:childTnLst>
                                    <p:set>
                                      <p:cBhvr>
                                        <p:cTn id="105" dur="1" fill="hold">
                                          <p:stCondLst>
                                            <p:cond delay="0"/>
                                          </p:stCondLst>
                                        </p:cTn>
                                        <p:tgtEl>
                                          <p:spTgt spid="21"/>
                                        </p:tgtEl>
                                        <p:attrNameLst>
                                          <p:attrName>style.visibility</p:attrName>
                                        </p:attrNameLst>
                                      </p:cBhvr>
                                      <p:to>
                                        <p:strVal val="visible"/>
                                      </p:to>
                                    </p:set>
                                    <p:anim calcmode="lin" valueType="num">
                                      <p:cBhvr additive="base">
                                        <p:cTn id="106" dur="500" fill="hold"/>
                                        <p:tgtEl>
                                          <p:spTgt spid="21"/>
                                        </p:tgtEl>
                                        <p:attrNameLst>
                                          <p:attrName>ppt_x</p:attrName>
                                        </p:attrNameLst>
                                      </p:cBhvr>
                                      <p:tavLst>
                                        <p:tav tm="0">
                                          <p:val>
                                            <p:strVal val="1+#ppt_w/2"/>
                                          </p:val>
                                        </p:tav>
                                        <p:tav tm="100000">
                                          <p:val>
                                            <p:strVal val="#ppt_x"/>
                                          </p:val>
                                        </p:tav>
                                      </p:tavLst>
                                    </p:anim>
                                    <p:anim calcmode="lin" valueType="num">
                                      <p:cBhvr additive="base">
                                        <p:cTn id="107" dur="500" fill="hold"/>
                                        <p:tgtEl>
                                          <p:spTgt spid="21"/>
                                        </p:tgtEl>
                                        <p:attrNameLst>
                                          <p:attrName>ppt_y</p:attrName>
                                        </p:attrNameLst>
                                      </p:cBhvr>
                                      <p:tavLst>
                                        <p:tav tm="0">
                                          <p:val>
                                            <p:strVal val="#ppt_y"/>
                                          </p:val>
                                        </p:tav>
                                        <p:tav tm="100000">
                                          <p:val>
                                            <p:strVal val="#ppt_y"/>
                                          </p:val>
                                        </p:tav>
                                      </p:tavLst>
                                    </p:anim>
                                  </p:childTnLst>
                                </p:cTn>
                              </p:par>
                              <p:par>
                                <p:cTn id="108" presetID="2" presetClass="entr" presetSubtype="2" fill="hold" grpId="0" nodeType="withEffect">
                                  <p:stCondLst>
                                    <p:cond delay="10000"/>
                                  </p:stCondLst>
                                  <p:childTnLst>
                                    <p:set>
                                      <p:cBhvr>
                                        <p:cTn id="109" dur="1" fill="hold">
                                          <p:stCondLst>
                                            <p:cond delay="0"/>
                                          </p:stCondLst>
                                        </p:cTn>
                                        <p:tgtEl>
                                          <p:spTgt spid="22"/>
                                        </p:tgtEl>
                                        <p:attrNameLst>
                                          <p:attrName>style.visibility</p:attrName>
                                        </p:attrNameLst>
                                      </p:cBhvr>
                                      <p:to>
                                        <p:strVal val="visible"/>
                                      </p:to>
                                    </p:set>
                                    <p:anim calcmode="lin" valueType="num">
                                      <p:cBhvr additive="base">
                                        <p:cTn id="110" dur="500" fill="hold"/>
                                        <p:tgtEl>
                                          <p:spTgt spid="22"/>
                                        </p:tgtEl>
                                        <p:attrNameLst>
                                          <p:attrName>ppt_x</p:attrName>
                                        </p:attrNameLst>
                                      </p:cBhvr>
                                      <p:tavLst>
                                        <p:tav tm="0">
                                          <p:val>
                                            <p:strVal val="1+#ppt_w/2"/>
                                          </p:val>
                                        </p:tav>
                                        <p:tav tm="100000">
                                          <p:val>
                                            <p:strVal val="#ppt_x"/>
                                          </p:val>
                                        </p:tav>
                                      </p:tavLst>
                                    </p:anim>
                                    <p:anim calcmode="lin" valueType="num">
                                      <p:cBhvr additive="base">
                                        <p:cTn id="111"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5" presetClass="exit" presetSubtype="0" fill="hold" grpId="1" nodeType="clickEffect">
                                  <p:stCondLst>
                                    <p:cond delay="0"/>
                                  </p:stCondLst>
                                  <p:childTnLst>
                                    <p:animEffect transition="out" filter="fade">
                                      <p:cBhvr>
                                        <p:cTn id="115" dur="500"/>
                                        <p:tgtEl>
                                          <p:spTgt spid="18"/>
                                        </p:tgtEl>
                                      </p:cBhvr>
                                    </p:animEffect>
                                    <p:anim calcmode="lin" valueType="num">
                                      <p:cBhvr>
                                        <p:cTn id="116" dur="5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7" dur="500"/>
                                        <p:tgtEl>
                                          <p:spTgt spid="18"/>
                                        </p:tgtEl>
                                        <p:attrNameLst>
                                          <p:attrName>ppt_h</p:attrName>
                                        </p:attrNameLst>
                                      </p:cBhvr>
                                      <p:tavLst>
                                        <p:tav tm="0">
                                          <p:val>
                                            <p:strVal val="ppt_h"/>
                                          </p:val>
                                        </p:tav>
                                        <p:tav tm="100000">
                                          <p:val>
                                            <p:strVal val="ppt_h"/>
                                          </p:val>
                                        </p:tav>
                                      </p:tavLst>
                                    </p:anim>
                                    <p:set>
                                      <p:cBhvr>
                                        <p:cTn id="118" dur="1" fill="hold">
                                          <p:stCondLst>
                                            <p:cond delay="499"/>
                                          </p:stCondLst>
                                        </p:cTn>
                                        <p:tgtEl>
                                          <p:spTgt spid="18"/>
                                        </p:tgtEl>
                                        <p:attrNameLst>
                                          <p:attrName>style.visibility</p:attrName>
                                        </p:attrNameLst>
                                      </p:cBhvr>
                                      <p:to>
                                        <p:strVal val="hidden"/>
                                      </p:to>
                                    </p:set>
                                  </p:childTnLst>
                                </p:cTn>
                              </p:par>
                              <p:par>
                                <p:cTn id="119" presetID="45" presetClass="exit" presetSubtype="0" fill="hold" grpId="1" nodeType="withEffect">
                                  <p:stCondLst>
                                    <p:cond delay="0"/>
                                  </p:stCondLst>
                                  <p:childTnLst>
                                    <p:animEffect transition="out" filter="fade">
                                      <p:cBhvr>
                                        <p:cTn id="120" dur="500"/>
                                        <p:tgtEl>
                                          <p:spTgt spid="17"/>
                                        </p:tgtEl>
                                      </p:cBhvr>
                                    </p:animEffect>
                                    <p:anim calcmode="lin" valueType="num">
                                      <p:cBhvr>
                                        <p:cTn id="121" dur="5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2" dur="500"/>
                                        <p:tgtEl>
                                          <p:spTgt spid="17"/>
                                        </p:tgtEl>
                                        <p:attrNameLst>
                                          <p:attrName>ppt_h</p:attrName>
                                        </p:attrNameLst>
                                      </p:cBhvr>
                                      <p:tavLst>
                                        <p:tav tm="0">
                                          <p:val>
                                            <p:strVal val="ppt_h"/>
                                          </p:val>
                                        </p:tav>
                                        <p:tav tm="100000">
                                          <p:val>
                                            <p:strVal val="ppt_h"/>
                                          </p:val>
                                        </p:tav>
                                      </p:tavLst>
                                    </p:anim>
                                    <p:set>
                                      <p:cBhvr>
                                        <p:cTn id="123" dur="1" fill="hold">
                                          <p:stCondLst>
                                            <p:cond delay="499"/>
                                          </p:stCondLst>
                                        </p:cTn>
                                        <p:tgtEl>
                                          <p:spTgt spid="17"/>
                                        </p:tgtEl>
                                        <p:attrNameLst>
                                          <p:attrName>style.visibility</p:attrName>
                                        </p:attrNameLst>
                                      </p:cBhvr>
                                      <p:to>
                                        <p:strVal val="hidden"/>
                                      </p:to>
                                    </p:set>
                                  </p:childTnLst>
                                </p:cTn>
                              </p:par>
                              <p:par>
                                <p:cTn id="124" presetID="45" presetClass="entr" presetSubtype="0" fill="hold" grpId="0" nodeType="with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fade">
                                      <p:cBhvr>
                                        <p:cTn id="126" dur="500"/>
                                        <p:tgtEl>
                                          <p:spTgt spid="23"/>
                                        </p:tgtEl>
                                      </p:cBhvr>
                                    </p:animEffect>
                                    <p:anim calcmode="lin" valueType="num">
                                      <p:cBhvr>
                                        <p:cTn id="127" dur="500" fill="hold"/>
                                        <p:tgtEl>
                                          <p:spTgt spid="23"/>
                                        </p:tgtEl>
                                        <p:attrNameLst>
                                          <p:attrName>ppt_w</p:attrName>
                                        </p:attrNameLst>
                                      </p:cBhvr>
                                      <p:tavLst>
                                        <p:tav tm="0" fmla="#ppt_w*sin(2.5*pi*$)">
                                          <p:val>
                                            <p:fltVal val="0"/>
                                          </p:val>
                                        </p:tav>
                                        <p:tav tm="100000">
                                          <p:val>
                                            <p:fltVal val="1"/>
                                          </p:val>
                                        </p:tav>
                                      </p:tavLst>
                                    </p:anim>
                                    <p:anim calcmode="lin" valueType="num">
                                      <p:cBhvr>
                                        <p:cTn id="128" dur="500" fill="hold"/>
                                        <p:tgtEl>
                                          <p:spTgt spid="23"/>
                                        </p:tgtEl>
                                        <p:attrNameLst>
                                          <p:attrName>ppt_h</p:attrName>
                                        </p:attrNameLst>
                                      </p:cBhvr>
                                      <p:tavLst>
                                        <p:tav tm="0">
                                          <p:val>
                                            <p:strVal val="#ppt_h"/>
                                          </p:val>
                                        </p:tav>
                                        <p:tav tm="100000">
                                          <p:val>
                                            <p:strVal val="#ppt_h"/>
                                          </p:val>
                                        </p:tav>
                                      </p:tavLst>
                                    </p:anim>
                                  </p:childTnLst>
                                </p:cTn>
                              </p:par>
                              <p:par>
                                <p:cTn id="129" presetID="45" presetClass="exit" presetSubtype="0" fill="hold" grpId="1" nodeType="withEffect">
                                  <p:stCondLst>
                                    <p:cond delay="0"/>
                                  </p:stCondLst>
                                  <p:childTnLst>
                                    <p:animEffect transition="out" filter="fade">
                                      <p:cBhvr>
                                        <p:cTn id="130" dur="500"/>
                                        <p:tgtEl>
                                          <p:spTgt spid="21"/>
                                        </p:tgtEl>
                                      </p:cBhvr>
                                    </p:animEffect>
                                    <p:anim calcmode="lin" valueType="num">
                                      <p:cBhvr>
                                        <p:cTn id="131" dur="5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2" dur="500"/>
                                        <p:tgtEl>
                                          <p:spTgt spid="21"/>
                                        </p:tgtEl>
                                        <p:attrNameLst>
                                          <p:attrName>ppt_h</p:attrName>
                                        </p:attrNameLst>
                                      </p:cBhvr>
                                      <p:tavLst>
                                        <p:tav tm="0">
                                          <p:val>
                                            <p:strVal val="ppt_h"/>
                                          </p:val>
                                        </p:tav>
                                        <p:tav tm="100000">
                                          <p:val>
                                            <p:strVal val="ppt_h"/>
                                          </p:val>
                                        </p:tav>
                                      </p:tavLst>
                                    </p:anim>
                                    <p:set>
                                      <p:cBhvr>
                                        <p:cTn id="133" dur="1" fill="hold">
                                          <p:stCondLst>
                                            <p:cond delay="499"/>
                                          </p:stCondLst>
                                        </p:cTn>
                                        <p:tgtEl>
                                          <p:spTgt spid="21"/>
                                        </p:tgtEl>
                                        <p:attrNameLst>
                                          <p:attrName>style.visibility</p:attrName>
                                        </p:attrNameLst>
                                      </p:cBhvr>
                                      <p:to>
                                        <p:strVal val="hidden"/>
                                      </p:to>
                                    </p:set>
                                  </p:childTnLst>
                                </p:cTn>
                              </p:par>
                              <p:par>
                                <p:cTn id="134" presetID="45" presetClass="exit" presetSubtype="0" fill="hold" grpId="1" nodeType="withEffect">
                                  <p:stCondLst>
                                    <p:cond delay="0"/>
                                  </p:stCondLst>
                                  <p:childTnLst>
                                    <p:animEffect transition="out" filter="fade">
                                      <p:cBhvr>
                                        <p:cTn id="135" dur="500"/>
                                        <p:tgtEl>
                                          <p:spTgt spid="22"/>
                                        </p:tgtEl>
                                      </p:cBhvr>
                                    </p:animEffect>
                                    <p:anim calcmode="lin" valueType="num">
                                      <p:cBhvr>
                                        <p:cTn id="136" dur="5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7" dur="500"/>
                                        <p:tgtEl>
                                          <p:spTgt spid="22"/>
                                        </p:tgtEl>
                                        <p:attrNameLst>
                                          <p:attrName>ppt_h</p:attrName>
                                        </p:attrNameLst>
                                      </p:cBhvr>
                                      <p:tavLst>
                                        <p:tav tm="0">
                                          <p:val>
                                            <p:strVal val="ppt_h"/>
                                          </p:val>
                                        </p:tav>
                                        <p:tav tm="100000">
                                          <p:val>
                                            <p:strVal val="ppt_h"/>
                                          </p:val>
                                        </p:tav>
                                      </p:tavLst>
                                    </p:anim>
                                    <p:set>
                                      <p:cBhvr>
                                        <p:cTn id="138" dur="1" fill="hold">
                                          <p:stCondLst>
                                            <p:cond delay="499"/>
                                          </p:stCondLst>
                                        </p:cTn>
                                        <p:tgtEl>
                                          <p:spTgt spid="22"/>
                                        </p:tgtEl>
                                        <p:attrNameLst>
                                          <p:attrName>style.visibility</p:attrName>
                                        </p:attrNameLst>
                                      </p:cBhvr>
                                      <p:to>
                                        <p:strVal val="hidden"/>
                                      </p:to>
                                    </p:set>
                                  </p:childTnLst>
                                </p:cTn>
                              </p:par>
                              <p:par>
                                <p:cTn id="139" presetID="45" presetClass="entr" presetSubtype="0" fill="hold" grpId="0"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500"/>
                                        <p:tgtEl>
                                          <p:spTgt spid="24"/>
                                        </p:tgtEl>
                                      </p:cBhvr>
                                    </p:animEffect>
                                    <p:anim calcmode="lin" valueType="num">
                                      <p:cBhvr>
                                        <p:cTn id="142" dur="500" fill="hold"/>
                                        <p:tgtEl>
                                          <p:spTgt spid="24"/>
                                        </p:tgtEl>
                                        <p:attrNameLst>
                                          <p:attrName>ppt_w</p:attrName>
                                        </p:attrNameLst>
                                      </p:cBhvr>
                                      <p:tavLst>
                                        <p:tav tm="0" fmla="#ppt_w*sin(2.5*pi*$)">
                                          <p:val>
                                            <p:fltVal val="0"/>
                                          </p:val>
                                        </p:tav>
                                        <p:tav tm="100000">
                                          <p:val>
                                            <p:fltVal val="1"/>
                                          </p:val>
                                        </p:tav>
                                      </p:tavLst>
                                    </p:anim>
                                    <p:anim calcmode="lin" valueType="num">
                                      <p:cBhvr>
                                        <p:cTn id="14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4" fill="hold" display="0">
                  <p:stCondLst>
                    <p:cond delay="indefinite"/>
                  </p:stCondLst>
                  <p:endCondLst>
                    <p:cond evt="onStopAudio" delay="0">
                      <p:tgtEl>
                        <p:sldTgt/>
                      </p:tgtEl>
                    </p:cond>
                  </p:endCondLst>
                </p:cTn>
                <p:tgtEl>
                  <p:spTgt spid="28"/>
                </p:tgtEl>
              </p:cMediaNode>
            </p:audio>
            <p:audio>
              <p:cMediaNode vol="80000">
                <p:cTn id="145" fill="hold" display="0">
                  <p:stCondLst>
                    <p:cond delay="indefinite"/>
                  </p:stCondLst>
                  <p:endCondLst>
                    <p:cond evt="onStopAudio" delay="0">
                      <p:tgtEl>
                        <p:sldTgt/>
                      </p:tgtEl>
                    </p:cond>
                  </p:endCondLst>
                </p:cTn>
                <p:tgtEl>
                  <p:spTgt spid="49"/>
                </p:tgtEl>
              </p:cMediaNode>
            </p:audio>
            <p:audio>
              <p:cMediaNode vol="80000">
                <p:cTn id="146" fill="hold" display="0">
                  <p:stCondLst>
                    <p:cond delay="indefinite"/>
                  </p:stCondLst>
                  <p:endCondLst>
                    <p:cond evt="onStopAudio" delay="0">
                      <p:tgtEl>
                        <p:sldTgt/>
                      </p:tgtEl>
                    </p:cond>
                  </p:endCondLst>
                </p:cTn>
                <p:tgtEl>
                  <p:spTgt spid="50"/>
                </p:tgtEl>
              </p:cMediaNode>
            </p:audio>
            <p:audio isNarration="1">
              <p:cMediaNode vol="80000" showWhenStopped="0">
                <p:cTn id="147" fill="hold" display="0">
                  <p:stCondLst>
                    <p:cond delay="indefinite"/>
                  </p:stCondLst>
                  <p:endCondLst>
                    <p:cond evt="onStopAudio" delay="0">
                      <p:tgtEl>
                        <p:sldTgt/>
                      </p:tgtEl>
                    </p:cond>
                  </p:endCondLst>
                </p:cTn>
                <p:tgtEl>
                  <p:spTgt spid="4"/>
                </p:tgtEl>
              </p:cMediaNode>
            </p:audio>
          </p:childTnLst>
        </p:cTn>
      </p:par>
    </p:tnLst>
    <p:bldLst>
      <p:bldP spid="5" grpId="0"/>
      <p:bldP spid="15" grpId="0"/>
      <p:bldP spid="16" grpId="0"/>
      <p:bldP spid="17" grpId="0"/>
      <p:bldP spid="17" grpId="1"/>
      <p:bldP spid="18" grpId="0"/>
      <p:bldP spid="18" grpId="1"/>
      <p:bldP spid="20" grpId="0"/>
      <p:bldP spid="21" grpId="0"/>
      <p:bldP spid="21" grpId="1"/>
      <p:bldP spid="22" grpId="0"/>
      <p:bldP spid="22" grpId="1"/>
      <p:bldP spid="23" grpId="0"/>
      <p:bldP spid="24" grpId="0"/>
    </p:bldLst>
  </p:timing>
  <p:extLst>
    <p:ext uri="{E180D4A7-C9FB-4DFB-919C-405C955672EB}">
      <p14:showEvtLst xmlns:p14="http://schemas.microsoft.com/office/powerpoint/2010/main">
        <p14:playEvt time="2459" objId="28"/>
        <p14:stopEvt time="31626" objId="28"/>
        <p14:playEvt time="61109" objId="28"/>
        <p14:stopEvt time="89756" objId="28"/>
        <p14:playEvt time="120516" objId="50"/>
        <p14:playEvt time="142965" objId="49"/>
        <p14:stopEvt time="145611" objId="50"/>
        <p14:stopEvt time="168080" objId="4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A7CFEF-F02A-400B-A4AC-4F6E48BC79A8}"/>
              </a:ext>
            </a:extLst>
          </p:cNvPr>
          <p:cNvSpPr>
            <a:spLocks noGrp="1"/>
          </p:cNvSpPr>
          <p:nvPr>
            <p:ph type="title"/>
          </p:nvPr>
        </p:nvSpPr>
        <p:spPr>
          <a:xfrm>
            <a:off x="244644" y="317218"/>
            <a:ext cx="1965156" cy="630406"/>
          </a:xfrm>
        </p:spPr>
        <p:txBody>
          <a:bodyPr>
            <a:noAutofit/>
          </a:bodyPr>
          <a:lstStyle/>
          <a:p>
            <a:r>
              <a:rPr lang="en-US" sz="3600" b="1" dirty="0">
                <a:solidFill>
                  <a:schemeClr val="bg1"/>
                </a:solidFill>
                <a:latin typeface="Tw Cen MT" panose="020B0602020104020603" pitchFamily="34" charset="77"/>
              </a:rPr>
              <a:t>Rhythm</a:t>
            </a:r>
          </a:p>
        </p:txBody>
      </p:sp>
      <p:sp>
        <p:nvSpPr>
          <p:cNvPr id="3" name="TextBox 2"/>
          <p:cNvSpPr txBox="1"/>
          <p:nvPr/>
        </p:nvSpPr>
        <p:spPr>
          <a:xfrm>
            <a:off x="457200" y="1600200"/>
            <a:ext cx="8218967" cy="584775"/>
          </a:xfrm>
          <a:prstGeom prst="rect">
            <a:avLst/>
          </a:prstGeom>
          <a:noFill/>
        </p:spPr>
        <p:txBody>
          <a:bodyPr wrap="square" rtlCol="0">
            <a:spAutoFit/>
          </a:bodyPr>
          <a:lstStyle/>
          <a:p>
            <a:r>
              <a:rPr lang="en-US" sz="3200" b="1" dirty="0">
                <a:solidFill>
                  <a:srgbClr val="CD3E40"/>
                </a:solidFill>
                <a:latin typeface="Tw Cen MT" panose="020B0602020104020603" pitchFamily="34" charset="77"/>
              </a:rPr>
              <a:t>RHYTHM</a:t>
            </a:r>
            <a:r>
              <a:rPr lang="en-US" sz="3200" dirty="0">
                <a:solidFill>
                  <a:schemeClr val="tx2">
                    <a:lumMod val="50000"/>
                  </a:schemeClr>
                </a:solidFill>
                <a:latin typeface="Tw Cen MT" panose="020B0602020104020603" pitchFamily="34" charset="77"/>
              </a:rPr>
              <a:t>: how notes are placed around the </a:t>
            </a:r>
            <a:r>
              <a:rPr lang="en-US" sz="3200" dirty="0">
                <a:solidFill>
                  <a:srgbClr val="CD3E40"/>
                </a:solidFill>
                <a:latin typeface="Tw Cen MT" panose="020B0602020104020603" pitchFamily="34" charset="77"/>
              </a:rPr>
              <a:t>beat</a:t>
            </a:r>
            <a:r>
              <a:rPr lang="en-US" sz="3200" dirty="0">
                <a:solidFill>
                  <a:schemeClr val="tx2">
                    <a:lumMod val="50000"/>
                  </a:schemeClr>
                </a:solidFill>
                <a:latin typeface="Tw Cen MT" panose="020B0602020104020603" pitchFamily="34" charset="77"/>
              </a:rPr>
              <a:t>. </a:t>
            </a:r>
          </a:p>
        </p:txBody>
      </p:sp>
      <p:sp>
        <p:nvSpPr>
          <p:cNvPr id="7" name="TextBox 6"/>
          <p:cNvSpPr txBox="1"/>
          <p:nvPr/>
        </p:nvSpPr>
        <p:spPr>
          <a:xfrm>
            <a:off x="885160" y="2514600"/>
            <a:ext cx="7791007" cy="584775"/>
          </a:xfrm>
          <a:prstGeom prst="rect">
            <a:avLst/>
          </a:prstGeom>
          <a:noFill/>
        </p:spPr>
        <p:txBody>
          <a:bodyPr wrap="square" rtlCol="0">
            <a:spAutoFit/>
          </a:bodyPr>
          <a:lstStyle/>
          <a:p>
            <a:r>
              <a:rPr lang="en-US" sz="3200" b="1" dirty="0">
                <a:solidFill>
                  <a:srgbClr val="CD3E40"/>
                </a:solidFill>
                <a:latin typeface="Tw Cen MT" panose="020B0602020104020603" pitchFamily="34" charset="77"/>
              </a:rPr>
              <a:t>BEAT</a:t>
            </a:r>
            <a:r>
              <a:rPr lang="en-US" sz="3200" dirty="0">
                <a:solidFill>
                  <a:schemeClr val="tx2">
                    <a:lumMod val="50000"/>
                  </a:schemeClr>
                </a:solidFill>
                <a:latin typeface="Tw Cen MT" panose="020B0602020104020603" pitchFamily="34" charset="77"/>
              </a:rPr>
              <a:t>: the steady </a:t>
            </a:r>
            <a:r>
              <a:rPr lang="en-US" sz="3200" dirty="0" err="1">
                <a:solidFill>
                  <a:schemeClr val="tx2">
                    <a:lumMod val="50000"/>
                  </a:schemeClr>
                </a:solidFill>
                <a:latin typeface="Tw Cen MT" panose="020B0602020104020603" pitchFamily="34" charset="77"/>
              </a:rPr>
              <a:t>heartBEAT</a:t>
            </a:r>
            <a:endParaRPr lang="en-US" sz="3200" dirty="0">
              <a:solidFill>
                <a:schemeClr val="tx2">
                  <a:lumMod val="50000"/>
                </a:schemeClr>
              </a:solidFill>
              <a:latin typeface="Tw Cen MT" panose="020B0602020104020603" pitchFamily="34" charset="77"/>
            </a:endParaRPr>
          </a:p>
        </p:txBody>
      </p:sp>
      <p:sp>
        <p:nvSpPr>
          <p:cNvPr id="9" name="TextBox 8"/>
          <p:cNvSpPr txBox="1"/>
          <p:nvPr/>
        </p:nvSpPr>
        <p:spPr>
          <a:xfrm>
            <a:off x="457200" y="3588603"/>
            <a:ext cx="6096000" cy="830997"/>
          </a:xfrm>
          <a:prstGeom prst="rect">
            <a:avLst/>
          </a:prstGeom>
          <a:noFill/>
        </p:spPr>
        <p:txBody>
          <a:bodyPr wrap="square" rtlCol="0">
            <a:spAutoFit/>
          </a:bodyPr>
          <a:lstStyle/>
          <a:p>
            <a:r>
              <a:rPr lang="en-US" sz="2400" dirty="0">
                <a:solidFill>
                  <a:schemeClr val="tx2">
                    <a:lumMod val="50000"/>
                  </a:schemeClr>
                </a:solidFill>
                <a:latin typeface="Tw Cen MT" panose="020B0602020104020603" pitchFamily="34" charset="77"/>
              </a:rPr>
              <a:t>Clicking noise = </a:t>
            </a:r>
            <a:r>
              <a:rPr lang="en-US" sz="2400" b="1" dirty="0">
                <a:solidFill>
                  <a:srgbClr val="CD3E40"/>
                </a:solidFill>
                <a:latin typeface="Tw Cen MT" panose="020B0602020104020603" pitchFamily="34" charset="77"/>
              </a:rPr>
              <a:t>beat</a:t>
            </a:r>
            <a:r>
              <a:rPr lang="en-US" sz="2400" dirty="0">
                <a:solidFill>
                  <a:schemeClr val="tx2">
                    <a:lumMod val="50000"/>
                  </a:schemeClr>
                </a:solidFill>
                <a:latin typeface="Tw Cen MT" panose="020B0602020104020603" pitchFamily="34" charset="77"/>
              </a:rPr>
              <a:t>. A </a:t>
            </a:r>
            <a:r>
              <a:rPr lang="en-US" sz="2400" b="1" i="1" dirty="0">
                <a:solidFill>
                  <a:schemeClr val="tx2">
                    <a:lumMod val="50000"/>
                  </a:schemeClr>
                </a:solidFill>
                <a:latin typeface="Tw Cen MT" panose="020B0602020104020603" pitchFamily="34" charset="77"/>
              </a:rPr>
              <a:t>scale</a:t>
            </a:r>
            <a:r>
              <a:rPr lang="en-US" sz="2400" i="1" dirty="0">
                <a:solidFill>
                  <a:schemeClr val="tx2">
                    <a:lumMod val="50000"/>
                  </a:schemeClr>
                </a:solidFill>
                <a:latin typeface="Tw Cen MT" panose="020B0602020104020603" pitchFamily="34" charset="77"/>
              </a:rPr>
              <a:t> </a:t>
            </a:r>
            <a:r>
              <a:rPr lang="en-US" sz="2400" dirty="0">
                <a:solidFill>
                  <a:schemeClr val="tx2">
                    <a:lumMod val="50000"/>
                  </a:schemeClr>
                </a:solidFill>
                <a:latin typeface="Tw Cen MT" panose="020B0602020104020603" pitchFamily="34" charset="77"/>
              </a:rPr>
              <a:t>is a group of notes that go down or up by one step at a time. </a:t>
            </a:r>
            <a:endParaRPr lang="en-US" sz="2400" dirty="0">
              <a:solidFill>
                <a:srgbClr val="CC0000"/>
              </a:solidFill>
              <a:latin typeface="Tw Cen MT" panose="020B0602020104020603" pitchFamily="34" charset="77"/>
            </a:endParaRPr>
          </a:p>
        </p:txBody>
      </p:sp>
      <p:sp>
        <p:nvSpPr>
          <p:cNvPr id="11" name="TextBox 10"/>
          <p:cNvSpPr txBox="1"/>
          <p:nvPr/>
        </p:nvSpPr>
        <p:spPr>
          <a:xfrm>
            <a:off x="457280" y="5638800"/>
            <a:ext cx="1854040" cy="461665"/>
          </a:xfrm>
          <a:prstGeom prst="rect">
            <a:avLst/>
          </a:prstGeom>
          <a:noFill/>
        </p:spPr>
        <p:txBody>
          <a:bodyPr wrap="square" rtlCol="0">
            <a:spAutoFit/>
          </a:bodyPr>
          <a:lstStyle/>
          <a:p>
            <a:r>
              <a:rPr lang="en-US" sz="2400" dirty="0">
                <a:solidFill>
                  <a:srgbClr val="C00000"/>
                </a:solidFill>
                <a:latin typeface="Tw Cen MT" panose="020B0602020104020603" pitchFamily="34" charset="77"/>
              </a:rPr>
              <a:t>Recording 1</a:t>
            </a:r>
          </a:p>
        </p:txBody>
      </p:sp>
      <p:sp>
        <p:nvSpPr>
          <p:cNvPr id="12" name="TextBox 11"/>
          <p:cNvSpPr txBox="1"/>
          <p:nvPr/>
        </p:nvSpPr>
        <p:spPr>
          <a:xfrm>
            <a:off x="4269270" y="5384609"/>
            <a:ext cx="4722330" cy="461665"/>
          </a:xfrm>
          <a:prstGeom prst="rect">
            <a:avLst/>
          </a:prstGeom>
          <a:noFill/>
        </p:spPr>
        <p:txBody>
          <a:bodyPr wrap="square" rtlCol="0">
            <a:spAutoFit/>
          </a:bodyPr>
          <a:lstStyle/>
          <a:p>
            <a:r>
              <a:rPr lang="en-US" sz="2400" b="1" i="1" dirty="0">
                <a:solidFill>
                  <a:schemeClr val="tx2">
                    <a:lumMod val="50000"/>
                  </a:schemeClr>
                </a:solidFill>
                <a:latin typeface="Tw Cen MT" panose="020B0602020104020603" pitchFamily="34" charset="77"/>
              </a:rPr>
              <a:t>Scale </a:t>
            </a:r>
            <a:r>
              <a:rPr lang="en-US" sz="2400" dirty="0">
                <a:solidFill>
                  <a:schemeClr val="tx2">
                    <a:lumMod val="50000"/>
                  </a:schemeClr>
                </a:solidFill>
                <a:latin typeface="Tw Cen MT" panose="020B0602020104020603" pitchFamily="34" charset="77"/>
              </a:rPr>
              <a:t>+ </a:t>
            </a:r>
            <a:r>
              <a:rPr lang="en-US" sz="2400" b="1" dirty="0">
                <a:solidFill>
                  <a:srgbClr val="CD3E40"/>
                </a:solidFill>
                <a:latin typeface="Tw Cen MT" panose="020B0602020104020603" pitchFamily="34" charset="77"/>
              </a:rPr>
              <a:t>RHYTHM</a:t>
            </a:r>
            <a:r>
              <a:rPr lang="en-US" sz="2400" dirty="0">
                <a:solidFill>
                  <a:schemeClr val="tx2">
                    <a:lumMod val="50000"/>
                  </a:schemeClr>
                </a:solidFill>
                <a:latin typeface="Tw Cen MT" panose="020B0602020104020603" pitchFamily="34" charset="77"/>
              </a:rPr>
              <a:t> = What song is it?</a:t>
            </a:r>
          </a:p>
        </p:txBody>
      </p:sp>
      <p:sp>
        <p:nvSpPr>
          <p:cNvPr id="14" name="TextBox 13"/>
          <p:cNvSpPr txBox="1"/>
          <p:nvPr/>
        </p:nvSpPr>
        <p:spPr>
          <a:xfrm>
            <a:off x="5765800" y="6377112"/>
            <a:ext cx="2362200" cy="461665"/>
          </a:xfrm>
          <a:prstGeom prst="rect">
            <a:avLst/>
          </a:prstGeom>
          <a:noFill/>
        </p:spPr>
        <p:txBody>
          <a:bodyPr wrap="square" rtlCol="0">
            <a:spAutoFit/>
          </a:bodyPr>
          <a:lstStyle/>
          <a:p>
            <a:r>
              <a:rPr lang="en-US" sz="2400" dirty="0">
                <a:solidFill>
                  <a:srgbClr val="C00000"/>
                </a:solidFill>
                <a:latin typeface="Tw Cen MT" panose="020B0602020104020603" pitchFamily="34" charset="77"/>
              </a:rPr>
              <a:t>Recording 2</a:t>
            </a:r>
          </a:p>
        </p:txBody>
      </p:sp>
      <p:pic>
        <p:nvPicPr>
          <p:cNvPr id="13" name="Picture 12">
            <a:extLst>
              <a:ext uri="{FF2B5EF4-FFF2-40B4-BE49-F238E27FC236}">
                <a16:creationId xmlns:a16="http://schemas.microsoft.com/office/drawing/2014/main" id="{6EF120D8-C854-1F41-BA05-3B6951E5969C}"/>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7200" y="4343400"/>
            <a:ext cx="6096000" cy="600374"/>
          </a:xfrm>
          <a:prstGeom prst="rect">
            <a:avLst/>
          </a:prstGeom>
        </p:spPr>
      </p:pic>
      <p:sp>
        <p:nvSpPr>
          <p:cNvPr id="4" name="Heart 3"/>
          <p:cNvSpPr/>
          <p:nvPr/>
        </p:nvSpPr>
        <p:spPr>
          <a:xfrm>
            <a:off x="5665877" y="2298843"/>
            <a:ext cx="1039723" cy="1016287"/>
          </a:xfrm>
          <a:prstGeom prst="heart">
            <a:avLst/>
          </a:prstGeom>
          <a:solidFill>
            <a:srgbClr val="B40000"/>
          </a:solidFill>
          <a:ln>
            <a:noFill/>
          </a:ln>
          <a:effectLst>
            <a:glow rad="63500">
              <a:srgbClr val="FF5050">
                <a:alpha val="3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6" descr="Heartbeat">
            <a:extLst>
              <a:ext uri="{FF2B5EF4-FFF2-40B4-BE49-F238E27FC236}">
                <a16:creationId xmlns:a16="http://schemas.microsoft.com/office/drawing/2014/main" id="{B31ECD09-C76F-BA4C-9EAC-8FE4F44E7A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15000" y="2349787"/>
            <a:ext cx="914400" cy="914400"/>
          </a:xfrm>
          <a:prstGeom prst="rect">
            <a:avLst/>
          </a:prstGeom>
        </p:spPr>
      </p:pic>
      <p:pic>
        <p:nvPicPr>
          <p:cNvPr id="10" name="Joy to the World With Rhythm.aif">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6267450" y="5791200"/>
            <a:ext cx="609600" cy="609600"/>
          </a:xfrm>
          <a:prstGeom prst="rect">
            <a:avLst/>
          </a:prstGeom>
        </p:spPr>
      </p:pic>
      <p:pic>
        <p:nvPicPr>
          <p:cNvPr id="16" name="Joy to the World Without Rhythm.aif">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885160" y="5048250"/>
            <a:ext cx="609600" cy="609600"/>
          </a:xfrm>
          <a:prstGeom prst="rect">
            <a:avLst/>
          </a:prstGeom>
        </p:spPr>
      </p:pic>
      <p:pic>
        <p:nvPicPr>
          <p:cNvPr id="20" name="Audio 19">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5443447"/>
      </p:ext>
    </p:extLst>
  </p:cSld>
  <p:clrMapOvr>
    <a:masterClrMapping/>
  </p:clrMapOvr>
  <mc:AlternateContent xmlns:mc="http://schemas.openxmlformats.org/markup-compatibility/2006" xmlns:p14="http://schemas.microsoft.com/office/powerpoint/2010/main">
    <mc:Choice Requires="p14">
      <p:transition spd="slow" p14:dur="2000" advTm="69216"/>
    </mc:Choice>
    <mc:Fallback xmlns="">
      <p:transition spd="slow" advTm="6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par>
                                <p:cTn id="48" presetID="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mediacall" presetSubtype="0" fill="hold" nodeType="withEffect">
                                  <p:stCondLst>
                                    <p:cond delay="0"/>
                                  </p:stCondLst>
                                  <p:childTnLst>
                                    <p:cmd type="call" cmd="playFrom(0.0)">
                                      <p:cBhvr>
                                        <p:cTn id="51" dur="11885" fill="hold"/>
                                        <p:tgtEl>
                                          <p:spTgt spid="16"/>
                                        </p:tgtEl>
                                      </p:cBhvr>
                                    </p:cmd>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1+#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80">
                                          <p:stCondLst>
                                            <p:cond delay="0"/>
                                          </p:stCondLst>
                                        </p:cTn>
                                        <p:tgtEl>
                                          <p:spTgt spid="14"/>
                                        </p:tgtEl>
                                      </p:cBhvr>
                                    </p:animEffect>
                                    <p:anim calcmode="lin" valueType="num">
                                      <p:cBhvr>
                                        <p:cTn id="6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8" dur="26">
                                          <p:stCondLst>
                                            <p:cond delay="650"/>
                                          </p:stCondLst>
                                        </p:cTn>
                                        <p:tgtEl>
                                          <p:spTgt spid="14"/>
                                        </p:tgtEl>
                                      </p:cBhvr>
                                      <p:to x="100000" y="60000"/>
                                    </p:animScale>
                                    <p:animScale>
                                      <p:cBhvr>
                                        <p:cTn id="69" dur="166" decel="50000">
                                          <p:stCondLst>
                                            <p:cond delay="67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childTnLst>
                                </p:cTn>
                              </p:par>
                              <p:par>
                                <p:cTn id="76" presetID="1" presetClass="entr" presetSubtype="0"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148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10"/>
                </p:tgtEl>
              </p:cMediaNode>
            </p:audio>
            <p:audio>
              <p:cMediaNode vol="80000">
                <p:cTn id="81" fill="hold" display="0">
                  <p:stCondLst>
                    <p:cond delay="indefinite"/>
                  </p:stCondLst>
                  <p:endCondLst>
                    <p:cond evt="onStopAudio" delay="0">
                      <p:tgtEl>
                        <p:sldTgt/>
                      </p:tgtEl>
                    </p:cond>
                  </p:endCondLst>
                </p:cTn>
                <p:tgtEl>
                  <p:spTgt spid="16"/>
                </p:tgtEl>
              </p:cMediaNode>
            </p:audio>
            <p:audio isNarration="1">
              <p:cMediaNode vol="80000" showWhenStopped="0">
                <p:cTn id="82" fill="hold" display="0">
                  <p:stCondLst>
                    <p:cond delay="indefinite"/>
                  </p:stCondLst>
                  <p:endCondLst>
                    <p:cond evt="onStopAudio" delay="0">
                      <p:tgtEl>
                        <p:sldTgt/>
                      </p:tgtEl>
                    </p:cond>
                  </p:endCondLst>
                </p:cTn>
                <p:tgtEl>
                  <p:spTgt spid="20"/>
                </p:tgtEl>
              </p:cMediaNode>
            </p:audio>
          </p:childTnLst>
        </p:cTn>
      </p:par>
    </p:tnLst>
    <p:bldLst>
      <p:bldP spid="7" grpId="0"/>
      <p:bldP spid="9" grpId="0"/>
      <p:bldP spid="11" grpId="0"/>
      <p:bldP spid="12" grpId="0"/>
      <p:bldP spid="14" grpId="0"/>
      <p:bldP spid="4" grpId="0" animBg="1"/>
    </p:bldLst>
  </p:timing>
  <p:extLst>
    <p:ext uri="{E180D4A7-C9FB-4DFB-919C-405C955672EB}">
      <p14:showEvtLst xmlns:p14="http://schemas.microsoft.com/office/powerpoint/2010/main">
        <p14:playEvt time="30962" objId="16"/>
        <p14:stopEvt time="43033" objId="16"/>
        <p14:playEvt time="51762" objId="10"/>
        <p14:stopEvt time="66804" objId="1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8C6C11-7C6A-714B-A644-185D2E9FF42F}"/>
              </a:ext>
            </a:extLst>
          </p:cNvPr>
          <p:cNvSpPr txBox="1">
            <a:spLocks/>
          </p:cNvSpPr>
          <p:nvPr/>
        </p:nvSpPr>
        <p:spPr>
          <a:xfrm>
            <a:off x="244644" y="231490"/>
            <a:ext cx="4784556" cy="9233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Tw Cen MT" panose="020B0602020104020603" pitchFamily="34" charset="77"/>
              </a:rPr>
              <a:t>Andrea </a:t>
            </a:r>
            <a:r>
              <a:rPr lang="en-US" sz="4000" b="1" dirty="0" err="1">
                <a:solidFill>
                  <a:schemeClr val="bg1"/>
                </a:solidFill>
                <a:latin typeface="Tw Cen MT" panose="020B0602020104020603" pitchFamily="34" charset="77"/>
              </a:rPr>
              <a:t>Venet</a:t>
            </a:r>
            <a:br>
              <a:rPr lang="en-US" sz="2400" b="1" dirty="0">
                <a:solidFill>
                  <a:schemeClr val="bg1"/>
                </a:solidFill>
                <a:latin typeface="Tw Cen MT" panose="020B0602020104020603" pitchFamily="34" charset="77"/>
              </a:rPr>
            </a:br>
            <a:r>
              <a:rPr lang="en-US" sz="2400" i="1" dirty="0" err="1">
                <a:solidFill>
                  <a:schemeClr val="bg1"/>
                </a:solidFill>
                <a:latin typeface="Tw Cen MT" panose="020B0602020104020603" pitchFamily="34" charset="77"/>
              </a:rPr>
              <a:t>Omnes</a:t>
            </a:r>
            <a:r>
              <a:rPr lang="en-US" sz="2400" i="1" dirty="0">
                <a:solidFill>
                  <a:schemeClr val="bg1"/>
                </a:solidFill>
                <a:latin typeface="Tw Cen MT" panose="020B0602020104020603" pitchFamily="34" charset="77"/>
              </a:rPr>
              <a:t> Trio</a:t>
            </a:r>
            <a:endParaRPr lang="en-US" sz="2400" b="1" dirty="0">
              <a:solidFill>
                <a:schemeClr val="bg1"/>
              </a:solidFill>
              <a:latin typeface="Tw Cen MT" panose="020B0602020104020603" pitchFamily="34" charset="77"/>
            </a:endParaRPr>
          </a:p>
        </p:txBody>
      </p:sp>
      <p:sp>
        <p:nvSpPr>
          <p:cNvPr id="6" name="Rectangle 5">
            <a:extLst>
              <a:ext uri="{FF2B5EF4-FFF2-40B4-BE49-F238E27FC236}">
                <a16:creationId xmlns:a16="http://schemas.microsoft.com/office/drawing/2014/main" id="{A7BD9CFA-981A-6246-9952-47FDCD509E3B}"/>
              </a:ext>
            </a:extLst>
          </p:cNvPr>
          <p:cNvSpPr/>
          <p:nvPr/>
        </p:nvSpPr>
        <p:spPr>
          <a:xfrm>
            <a:off x="1598435" y="1629171"/>
            <a:ext cx="5947141" cy="923330"/>
          </a:xfrm>
          <a:prstGeom prst="rect">
            <a:avLst/>
          </a:prstGeom>
          <a:noFill/>
        </p:spPr>
        <p:txBody>
          <a:bodyPr wrap="none" lIns="91440" tIns="45720" rIns="91440" bIns="45720">
            <a:spAutoFit/>
          </a:bodyPr>
          <a:lstStyle/>
          <a:p>
            <a:pPr algn="ctr"/>
            <a:r>
              <a:rPr lang="en-US" sz="5400" b="1" cap="none" spc="0" dirty="0">
                <a:ln w="0"/>
                <a:solidFill>
                  <a:srgbClr val="CD3E40"/>
                </a:solidFill>
                <a:effectLst>
                  <a:outerShdw dist="50800" dir="2700000" algn="tl" rotWithShape="0">
                    <a:srgbClr val="292C35"/>
                  </a:outerShdw>
                </a:effectLst>
                <a:latin typeface="Tw Cen MT" panose="020B0602020104020603" pitchFamily="34" charset="77"/>
              </a:rPr>
              <a:t>RHYTHM CLOSE</a:t>
            </a:r>
            <a:r>
              <a:rPr lang="en-US" b="1" cap="none" spc="0" dirty="0">
                <a:ln w="0"/>
                <a:solidFill>
                  <a:srgbClr val="CD3E40"/>
                </a:solidFill>
                <a:effectLst>
                  <a:outerShdw dist="50800" dir="2700000" algn="tl" rotWithShape="0">
                    <a:srgbClr val="292C35"/>
                  </a:outerShdw>
                </a:effectLst>
                <a:latin typeface="Tw Cen MT" panose="020B0602020104020603" pitchFamily="34" charset="77"/>
              </a:rPr>
              <a:t> </a:t>
            </a:r>
            <a:r>
              <a:rPr lang="en-US" sz="5400" b="1" cap="none" spc="0" dirty="0">
                <a:ln w="0"/>
                <a:solidFill>
                  <a:srgbClr val="CD3E40"/>
                </a:solidFill>
                <a:effectLst>
                  <a:outerShdw dist="50800" dir="2700000" algn="tl" rotWithShape="0">
                    <a:srgbClr val="292C35"/>
                  </a:outerShdw>
                </a:effectLst>
                <a:latin typeface="Tw Cen MT" panose="020B0602020104020603" pitchFamily="34" charset="77"/>
              </a:rPr>
              <a:t>-</a:t>
            </a:r>
            <a:r>
              <a:rPr lang="en-US" b="1" cap="none" spc="0" dirty="0">
                <a:ln w="0"/>
                <a:solidFill>
                  <a:srgbClr val="CD3E40"/>
                </a:solidFill>
                <a:effectLst>
                  <a:outerShdw dist="50800" dir="2700000" algn="tl" rotWithShape="0">
                    <a:srgbClr val="292C35"/>
                  </a:outerShdw>
                </a:effectLst>
                <a:latin typeface="Tw Cen MT" panose="020B0602020104020603" pitchFamily="34" charset="77"/>
              </a:rPr>
              <a:t> </a:t>
            </a:r>
            <a:r>
              <a:rPr lang="en-US" sz="5400" b="1" cap="none" spc="0" dirty="0">
                <a:ln w="0"/>
                <a:solidFill>
                  <a:srgbClr val="CD3E40"/>
                </a:solidFill>
                <a:effectLst>
                  <a:outerShdw dist="50800" dir="2700000" algn="tl" rotWithShape="0">
                    <a:srgbClr val="292C35"/>
                  </a:outerShdw>
                </a:effectLst>
                <a:latin typeface="Tw Cen MT" panose="020B0602020104020603" pitchFamily="34" charset="77"/>
              </a:rPr>
              <a:t>UP</a:t>
            </a:r>
          </a:p>
        </p:txBody>
      </p:sp>
      <p:sp>
        <p:nvSpPr>
          <p:cNvPr id="7" name="TextBox 6">
            <a:extLst>
              <a:ext uri="{FF2B5EF4-FFF2-40B4-BE49-F238E27FC236}">
                <a16:creationId xmlns:a16="http://schemas.microsoft.com/office/drawing/2014/main" id="{75493844-DF23-0546-B887-98AC8E37D2C8}"/>
              </a:ext>
            </a:extLst>
          </p:cNvPr>
          <p:cNvSpPr txBox="1"/>
          <p:nvPr/>
        </p:nvSpPr>
        <p:spPr>
          <a:xfrm>
            <a:off x="914400" y="3099380"/>
            <a:ext cx="3067684" cy="584775"/>
          </a:xfrm>
          <a:prstGeom prst="rect">
            <a:avLst/>
          </a:prstGeom>
          <a:noFill/>
        </p:spPr>
        <p:txBody>
          <a:bodyPr wrap="square" rtlCol="0">
            <a:spAutoFit/>
          </a:bodyPr>
          <a:lstStyle/>
          <a:p>
            <a:r>
              <a:rPr lang="en-US" sz="3200" b="1" dirty="0">
                <a:solidFill>
                  <a:schemeClr val="accent4"/>
                </a:solidFill>
                <a:latin typeface="Tw Cen MT" panose="020B0602020104020603" pitchFamily="34" charset="77"/>
              </a:rPr>
              <a:t>1. Find the Beat</a:t>
            </a:r>
          </a:p>
        </p:txBody>
      </p:sp>
      <p:sp>
        <p:nvSpPr>
          <p:cNvPr id="8" name="TextBox 7">
            <a:extLst>
              <a:ext uri="{FF2B5EF4-FFF2-40B4-BE49-F238E27FC236}">
                <a16:creationId xmlns:a16="http://schemas.microsoft.com/office/drawing/2014/main" id="{143CF93C-B0CF-B348-8F4F-DF46B299F704}"/>
              </a:ext>
            </a:extLst>
          </p:cNvPr>
          <p:cNvSpPr txBox="1"/>
          <p:nvPr/>
        </p:nvSpPr>
        <p:spPr>
          <a:xfrm>
            <a:off x="5410200" y="3429000"/>
            <a:ext cx="3429000" cy="584775"/>
          </a:xfrm>
          <a:prstGeom prst="rect">
            <a:avLst/>
          </a:prstGeom>
          <a:noFill/>
        </p:spPr>
        <p:txBody>
          <a:bodyPr wrap="square" rtlCol="0">
            <a:spAutoFit/>
          </a:bodyPr>
          <a:lstStyle/>
          <a:p>
            <a:r>
              <a:rPr lang="en-US" sz="3200" b="1" dirty="0">
                <a:solidFill>
                  <a:srgbClr val="7030A0"/>
                </a:solidFill>
                <a:latin typeface="Tw Cen MT" panose="020B0602020104020603" pitchFamily="34" charset="77"/>
              </a:rPr>
              <a:t>2. Clap the Rhythm</a:t>
            </a:r>
          </a:p>
        </p:txBody>
      </p:sp>
      <p:pic>
        <p:nvPicPr>
          <p:cNvPr id="9" name="Picture 2">
            <a:extLst>
              <a:ext uri="{FF2B5EF4-FFF2-40B4-BE49-F238E27FC236}">
                <a16:creationId xmlns:a16="http://schemas.microsoft.com/office/drawing/2014/main" id="{FAA68AEF-6B64-F34E-83AF-70C4EEA6B0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575" y="1738411"/>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9A17A839-1427-8545-863F-3F65E0ED07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05650" y="11811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3E785ED1-7890-5A49-86DB-D34235F1B8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57018" y="4013775"/>
            <a:ext cx="1858963"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enet Excerpt #1.aif" descr="Venet Excerpt #1.aif">
            <a:hlinkClick r:id="" action="ppaction://media"/>
            <a:extLst>
              <a:ext uri="{FF2B5EF4-FFF2-40B4-BE49-F238E27FC236}">
                <a16:creationId xmlns:a16="http://schemas.microsoft.com/office/drawing/2014/main" id="{4E042432-A23D-2B4A-AB3A-745D6BB3C23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134509" y="62779"/>
            <a:ext cx="812800" cy="812800"/>
          </a:xfrm>
          <a:prstGeom prst="rect">
            <a:avLst/>
          </a:prstGeom>
        </p:spPr>
      </p:pic>
      <p:pic>
        <p:nvPicPr>
          <p:cNvPr id="22" name="Venet Excerpt #1.aif" descr="Venet Excerpt #1.aif">
            <a:hlinkClick r:id="" action="ppaction://media"/>
            <a:extLst>
              <a:ext uri="{FF2B5EF4-FFF2-40B4-BE49-F238E27FC236}">
                <a16:creationId xmlns:a16="http://schemas.microsoft.com/office/drawing/2014/main" id="{BACF93E2-0621-4241-BB9B-660B526C8011}"/>
              </a:ext>
            </a:extLst>
          </p:cNvPr>
          <p:cNvPicPr>
            <a:picLocks noChangeAspect="1"/>
          </p:cNvPicPr>
          <p:nvPr>
            <a:audioFile r:link="rId4"/>
            <p:extLst>
              <p:ext uri="{DAA4B4D4-6D71-4841-9C94-3DE7FCFB9230}">
                <p14:media xmlns:p14="http://schemas.microsoft.com/office/powerpoint/2010/main" r:embed="rId2">
                  <p14:trim end="12150.7036"/>
                </p14:media>
              </p:ext>
            </p:extLst>
          </p:nvPr>
        </p:nvPicPr>
        <p:blipFill>
          <a:blip r:embed="rId16"/>
          <a:stretch>
            <a:fillRect/>
          </a:stretch>
        </p:blipFill>
        <p:spPr>
          <a:xfrm>
            <a:off x="2048043" y="3890187"/>
            <a:ext cx="812800" cy="812800"/>
          </a:xfrm>
          <a:prstGeom prst="rect">
            <a:avLst/>
          </a:prstGeom>
        </p:spPr>
      </p:pic>
      <p:pic>
        <p:nvPicPr>
          <p:cNvPr id="24" name="Graphic 23" descr="Islamic Drum with solid fill">
            <a:extLst>
              <a:ext uri="{FF2B5EF4-FFF2-40B4-BE49-F238E27FC236}">
                <a16:creationId xmlns:a16="http://schemas.microsoft.com/office/drawing/2014/main" id="{4FCA9BD4-4F82-B24B-A136-3094041AA79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893387">
            <a:off x="3044732" y="4833470"/>
            <a:ext cx="1612894" cy="1612894"/>
          </a:xfrm>
          <a:prstGeom prst="rect">
            <a:avLst/>
          </a:prstGeom>
        </p:spPr>
      </p:pic>
      <p:pic>
        <p:nvPicPr>
          <p:cNvPr id="26" name="Graphic 25" descr="Bongo with solid fill">
            <a:extLst>
              <a:ext uri="{FF2B5EF4-FFF2-40B4-BE49-F238E27FC236}">
                <a16:creationId xmlns:a16="http://schemas.microsoft.com/office/drawing/2014/main" id="{1DD83756-F96D-FD46-9466-ACD8ABCD58B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890508">
            <a:off x="120094" y="3867071"/>
            <a:ext cx="1099856" cy="1099856"/>
          </a:xfrm>
          <a:prstGeom prst="rect">
            <a:avLst/>
          </a:prstGeom>
        </p:spPr>
      </p:pic>
      <p:pic>
        <p:nvPicPr>
          <p:cNvPr id="28" name="Graphic 27" descr="Drum with solid fill">
            <a:extLst>
              <a:ext uri="{FF2B5EF4-FFF2-40B4-BE49-F238E27FC236}">
                <a16:creationId xmlns:a16="http://schemas.microsoft.com/office/drawing/2014/main" id="{2122DF1A-389B-FD4A-9F8A-A5D2D39CB5A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0646498">
            <a:off x="557445" y="4561874"/>
            <a:ext cx="1366013" cy="1366013"/>
          </a:xfrm>
          <a:prstGeom prst="rect">
            <a:avLst/>
          </a:prstGeom>
        </p:spPr>
      </p:pic>
      <p:pic>
        <p:nvPicPr>
          <p:cNvPr id="30" name="Graphic 29" descr="Maracas with solid fill">
            <a:extLst>
              <a:ext uri="{FF2B5EF4-FFF2-40B4-BE49-F238E27FC236}">
                <a16:creationId xmlns:a16="http://schemas.microsoft.com/office/drawing/2014/main" id="{E1759D63-ED0D-7A46-9F0B-29BDF57DA9B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710208">
            <a:off x="2931390" y="4012281"/>
            <a:ext cx="914400" cy="914400"/>
          </a:xfrm>
          <a:prstGeom prst="rect">
            <a:avLst/>
          </a:prstGeom>
        </p:spPr>
      </p:pic>
      <p:sp>
        <p:nvSpPr>
          <p:cNvPr id="31" name="TextBox 30">
            <a:extLst>
              <a:ext uri="{FF2B5EF4-FFF2-40B4-BE49-F238E27FC236}">
                <a16:creationId xmlns:a16="http://schemas.microsoft.com/office/drawing/2014/main" id="{2099152F-5658-0B48-95D8-75871D314D23}"/>
              </a:ext>
            </a:extLst>
          </p:cNvPr>
          <p:cNvSpPr txBox="1"/>
          <p:nvPr/>
        </p:nvSpPr>
        <p:spPr>
          <a:xfrm>
            <a:off x="-2471738" y="-1328738"/>
            <a:ext cx="184731" cy="369332"/>
          </a:xfrm>
          <a:prstGeom prst="rect">
            <a:avLst/>
          </a:prstGeom>
          <a:noFill/>
        </p:spPr>
        <p:txBody>
          <a:bodyPr wrap="none" rtlCol="0">
            <a:spAutoFit/>
          </a:bodyPr>
          <a:lstStyle/>
          <a:p>
            <a:endParaRPr lang="en-US"/>
          </a:p>
        </p:txBody>
      </p:sp>
      <p:pic>
        <p:nvPicPr>
          <p:cNvPr id="32" name="Venet Excerpt #2 with Beat Clicks.aif" descr="Venet Excerpt #2 with Beat Clicks.aif">
            <a:hlinkClick r:id="" action="ppaction://media"/>
            <a:extLst>
              <a:ext uri="{FF2B5EF4-FFF2-40B4-BE49-F238E27FC236}">
                <a16:creationId xmlns:a16="http://schemas.microsoft.com/office/drawing/2014/main" id="{9C617D35-2812-1145-B576-9DAA9CF1D200}"/>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2035506" y="4775268"/>
            <a:ext cx="812800" cy="812800"/>
          </a:xfrm>
          <a:prstGeom prst="rect">
            <a:avLst/>
          </a:prstGeom>
        </p:spPr>
      </p:pic>
      <p:pic>
        <p:nvPicPr>
          <p:cNvPr id="33" name="Venet Rhythm Excercise Insert.aif" descr="Venet Rhythm Excercise Insert.aif">
            <a:hlinkClick r:id="" action="ppaction://media"/>
            <a:extLst>
              <a:ext uri="{FF2B5EF4-FFF2-40B4-BE49-F238E27FC236}">
                <a16:creationId xmlns:a16="http://schemas.microsoft.com/office/drawing/2014/main" id="{C66C434F-F59F-EC4D-B8E3-68184FAF94FA}"/>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025278" y="4153761"/>
            <a:ext cx="1243013" cy="1243013"/>
          </a:xfrm>
          <a:prstGeom prst="rect">
            <a:avLst/>
          </a:prstGeom>
        </p:spPr>
      </p:pic>
      <p:pic>
        <p:nvPicPr>
          <p:cNvPr id="14" name="Audio 13">
            <a:hlinkClick r:id="" action="ppaction://media"/>
            <a:extLst>
              <a:ext uri="{FF2B5EF4-FFF2-40B4-BE49-F238E27FC236}">
                <a16:creationId xmlns:a16="http://schemas.microsoft.com/office/drawing/2014/main" id="{90EB9485-022F-8846-BF2F-B5ACA2957421}"/>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71390213"/>
      </p:ext>
    </p:extLst>
  </p:cSld>
  <p:clrMapOvr>
    <a:masterClrMapping/>
  </p:clrMapOvr>
  <mc:AlternateContent xmlns:mc="http://schemas.openxmlformats.org/markup-compatibility/2006">
    <mc:Choice xmlns:p14="http://schemas.microsoft.com/office/powerpoint/2010/main" Requires="p14">
      <p:transition spd="slow" p14:dur="2000" advTm="189827"/>
    </mc:Choice>
    <mc:Fallback>
      <p:transition spd="slow" advTm="18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288" fill="hold"/>
                                        <p:tgtEl>
                                          <p:spTgt spid="21"/>
                                        </p:tgtEl>
                                      </p:cBhvr>
                                    </p:cmd>
                                  </p:childTnLst>
                                </p:cTn>
                              </p:par>
                            </p:childTnLst>
                          </p:cTn>
                        </p:par>
                        <p:par>
                          <p:cTn id="11" fill="hold">
                            <p:stCondLst>
                              <p:cond delay="22288"/>
                            </p:stCondLst>
                            <p:childTnLst>
                              <p:par>
                                <p:cTn id="12" presetID="41" presetClass="entr" presetSubtype="0" fill="hold" grpId="1" nodeType="after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6" presetClass="emph" presetSubtype="0" fill="hold" grpId="0" nodeType="clickEffect">
                                  <p:stCondLst>
                                    <p:cond delay="0"/>
                                  </p:stCondLst>
                                  <p:iterate type="lt">
                                    <p:tmPct val="10000"/>
                                  </p:iterate>
                                  <p:childTnLst>
                                    <p:animScale>
                                      <p:cBhvr>
                                        <p:cTn id="22" dur="250" autoRev="1" fill="hold">
                                          <p:stCondLst>
                                            <p:cond delay="0"/>
                                          </p:stCondLst>
                                        </p:cTn>
                                        <p:tgtEl>
                                          <p:spTgt spid="5"/>
                                        </p:tgtEl>
                                      </p:cBhvr>
                                      <p:to x="80000" y="100000"/>
                                    </p:animScale>
                                    <p:anim by="(#ppt_w*0.10)" calcmode="lin" valueType="num">
                                      <p:cBhvr>
                                        <p:cTn id="23" dur="250" autoRev="1" fill="hold">
                                          <p:stCondLst>
                                            <p:cond delay="0"/>
                                          </p:stCondLst>
                                        </p:cTn>
                                        <p:tgtEl>
                                          <p:spTgt spid="5"/>
                                        </p:tgtEl>
                                        <p:attrNameLst>
                                          <p:attrName>ppt_x</p:attrName>
                                        </p:attrNameLst>
                                      </p:cBhvr>
                                    </p:anim>
                                    <p:anim by="(-#ppt_w*0.10)" calcmode="lin" valueType="num">
                                      <p:cBhvr>
                                        <p:cTn id="24" dur="250" autoRev="1" fill="hold">
                                          <p:stCondLst>
                                            <p:cond delay="0"/>
                                          </p:stCondLst>
                                        </p:cTn>
                                        <p:tgtEl>
                                          <p:spTgt spid="5"/>
                                        </p:tgtEl>
                                        <p:attrNameLst>
                                          <p:attrName>ppt_y</p:attrName>
                                        </p:attrNameLst>
                                      </p:cBhvr>
                                    </p:anim>
                                    <p:animRot by="-480000">
                                      <p:cBhvr>
                                        <p:cTn id="25" dur="250" autoRev="1" fill="hold">
                                          <p:stCondLst>
                                            <p:cond delay="0"/>
                                          </p:stCondLst>
                                        </p:cTn>
                                        <p:tgtEl>
                                          <p:spTgt spid="5"/>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childTnLst>
                                </p:cTn>
                              </p:par>
                              <p:par>
                                <p:cTn id="46" presetID="1" presetClass="mediacall" presetSubtype="0" fill="hold" nodeType="withEffect">
                                  <p:stCondLst>
                                    <p:cond delay="0"/>
                                  </p:stCondLst>
                                  <p:childTnLst>
                                    <p:cmd type="call" cmd="playFrom(0.0)">
                                      <p:cBhvr>
                                        <p:cTn id="47" dur="10137" fill="hold"/>
                                        <p:tgtEl>
                                          <p:spTgt spid="22"/>
                                        </p:tgtEl>
                                      </p:cBhvr>
                                    </p:cmd>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iterate type="wd">
                                    <p:tmPct val="10000"/>
                                  </p:iterate>
                                  <p:childTnLst>
                                    <p:set>
                                      <p:cBhvr>
                                        <p:cTn id="51" dur="1" fill="hold">
                                          <p:stCondLst>
                                            <p:cond delay="0"/>
                                          </p:stCondLst>
                                        </p:cTn>
                                        <p:tgtEl>
                                          <p:spTgt spid="7"/>
                                        </p:tgtEl>
                                        <p:attrNameLst>
                                          <p:attrName>style.visibility</p:attrName>
                                        </p:attrNameLst>
                                      </p:cBhvr>
                                      <p:to>
                                        <p:strVal val="visible"/>
                                      </p:to>
                                    </p:set>
                                    <p:animEffect transition="in" filter="wipe(down)">
                                      <p:cBhvr>
                                        <p:cTn id="52" dur="580">
                                          <p:stCondLst>
                                            <p:cond delay="0"/>
                                          </p:stCondLst>
                                        </p:cTn>
                                        <p:tgtEl>
                                          <p:spTgt spid="7"/>
                                        </p:tgtEl>
                                      </p:cBhvr>
                                    </p:animEffect>
                                    <p:anim calcmode="lin" valueType="num">
                                      <p:cBhvr>
                                        <p:cTn id="5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8" dur="26">
                                          <p:stCondLst>
                                            <p:cond delay="650"/>
                                          </p:stCondLst>
                                        </p:cTn>
                                        <p:tgtEl>
                                          <p:spTgt spid="7"/>
                                        </p:tgtEl>
                                      </p:cBhvr>
                                      <p:to x="100000" y="60000"/>
                                    </p:animScale>
                                    <p:animScale>
                                      <p:cBhvr>
                                        <p:cTn id="59" dur="166" decel="50000">
                                          <p:stCondLst>
                                            <p:cond delay="676"/>
                                          </p:stCondLst>
                                        </p:cTn>
                                        <p:tgtEl>
                                          <p:spTgt spid="7"/>
                                        </p:tgtEl>
                                      </p:cBhvr>
                                      <p:to x="100000" y="100000"/>
                                    </p:animScale>
                                    <p:animScale>
                                      <p:cBhvr>
                                        <p:cTn id="60" dur="26">
                                          <p:stCondLst>
                                            <p:cond delay="1312"/>
                                          </p:stCondLst>
                                        </p:cTn>
                                        <p:tgtEl>
                                          <p:spTgt spid="7"/>
                                        </p:tgtEl>
                                      </p:cBhvr>
                                      <p:to x="100000" y="80000"/>
                                    </p:animScale>
                                    <p:animScale>
                                      <p:cBhvr>
                                        <p:cTn id="61" dur="166" decel="50000">
                                          <p:stCondLst>
                                            <p:cond delay="1338"/>
                                          </p:stCondLst>
                                        </p:cTn>
                                        <p:tgtEl>
                                          <p:spTgt spid="7"/>
                                        </p:tgtEl>
                                      </p:cBhvr>
                                      <p:to x="100000" y="100000"/>
                                    </p:animScale>
                                    <p:animScale>
                                      <p:cBhvr>
                                        <p:cTn id="62" dur="26">
                                          <p:stCondLst>
                                            <p:cond delay="1642"/>
                                          </p:stCondLst>
                                        </p:cTn>
                                        <p:tgtEl>
                                          <p:spTgt spid="7"/>
                                        </p:tgtEl>
                                      </p:cBhvr>
                                      <p:to x="100000" y="90000"/>
                                    </p:animScale>
                                    <p:animScale>
                                      <p:cBhvr>
                                        <p:cTn id="63" dur="166" decel="50000">
                                          <p:stCondLst>
                                            <p:cond delay="1668"/>
                                          </p:stCondLst>
                                        </p:cTn>
                                        <p:tgtEl>
                                          <p:spTgt spid="7"/>
                                        </p:tgtEl>
                                      </p:cBhvr>
                                      <p:to x="100000" y="100000"/>
                                    </p:animScale>
                                    <p:animScale>
                                      <p:cBhvr>
                                        <p:cTn id="64" dur="26">
                                          <p:stCondLst>
                                            <p:cond delay="1808"/>
                                          </p:stCondLst>
                                        </p:cTn>
                                        <p:tgtEl>
                                          <p:spTgt spid="7"/>
                                        </p:tgtEl>
                                      </p:cBhvr>
                                      <p:to x="100000" y="95000"/>
                                    </p:animScale>
                                    <p:animScale>
                                      <p:cBhvr>
                                        <p:cTn id="65" dur="166" decel="50000">
                                          <p:stCondLst>
                                            <p:cond delay="1834"/>
                                          </p:stCondLst>
                                        </p:cTn>
                                        <p:tgtEl>
                                          <p:spTgt spid="7"/>
                                        </p:tgtEl>
                                      </p:cBhvr>
                                      <p:to x="100000" y="100000"/>
                                    </p:animScale>
                                  </p:childTnLst>
                                </p:cTn>
                              </p:par>
                              <p:par>
                                <p:cTn id="66" presetID="26"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80">
                                          <p:stCondLst>
                                            <p:cond delay="0"/>
                                          </p:stCondLst>
                                        </p:cTn>
                                        <p:tgtEl>
                                          <p:spTgt spid="26"/>
                                        </p:tgtEl>
                                      </p:cBhvr>
                                    </p:animEffect>
                                    <p:anim calcmode="lin" valueType="num">
                                      <p:cBhvr>
                                        <p:cTn id="6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74" dur="26">
                                          <p:stCondLst>
                                            <p:cond delay="650"/>
                                          </p:stCondLst>
                                        </p:cTn>
                                        <p:tgtEl>
                                          <p:spTgt spid="26"/>
                                        </p:tgtEl>
                                      </p:cBhvr>
                                      <p:to x="100000" y="60000"/>
                                    </p:animScale>
                                    <p:animScale>
                                      <p:cBhvr>
                                        <p:cTn id="75" dur="166" decel="50000">
                                          <p:stCondLst>
                                            <p:cond delay="676"/>
                                          </p:stCondLst>
                                        </p:cTn>
                                        <p:tgtEl>
                                          <p:spTgt spid="26"/>
                                        </p:tgtEl>
                                      </p:cBhvr>
                                      <p:to x="100000" y="100000"/>
                                    </p:animScale>
                                    <p:animScale>
                                      <p:cBhvr>
                                        <p:cTn id="76" dur="26">
                                          <p:stCondLst>
                                            <p:cond delay="1312"/>
                                          </p:stCondLst>
                                        </p:cTn>
                                        <p:tgtEl>
                                          <p:spTgt spid="26"/>
                                        </p:tgtEl>
                                      </p:cBhvr>
                                      <p:to x="100000" y="80000"/>
                                    </p:animScale>
                                    <p:animScale>
                                      <p:cBhvr>
                                        <p:cTn id="77" dur="166" decel="50000">
                                          <p:stCondLst>
                                            <p:cond delay="1338"/>
                                          </p:stCondLst>
                                        </p:cTn>
                                        <p:tgtEl>
                                          <p:spTgt spid="26"/>
                                        </p:tgtEl>
                                      </p:cBhvr>
                                      <p:to x="100000" y="100000"/>
                                    </p:animScale>
                                    <p:animScale>
                                      <p:cBhvr>
                                        <p:cTn id="78" dur="26">
                                          <p:stCondLst>
                                            <p:cond delay="1642"/>
                                          </p:stCondLst>
                                        </p:cTn>
                                        <p:tgtEl>
                                          <p:spTgt spid="26"/>
                                        </p:tgtEl>
                                      </p:cBhvr>
                                      <p:to x="100000" y="90000"/>
                                    </p:animScale>
                                    <p:animScale>
                                      <p:cBhvr>
                                        <p:cTn id="79" dur="166" decel="50000">
                                          <p:stCondLst>
                                            <p:cond delay="1668"/>
                                          </p:stCondLst>
                                        </p:cTn>
                                        <p:tgtEl>
                                          <p:spTgt spid="26"/>
                                        </p:tgtEl>
                                      </p:cBhvr>
                                      <p:to x="100000" y="100000"/>
                                    </p:animScale>
                                    <p:animScale>
                                      <p:cBhvr>
                                        <p:cTn id="80" dur="26">
                                          <p:stCondLst>
                                            <p:cond delay="1808"/>
                                          </p:stCondLst>
                                        </p:cTn>
                                        <p:tgtEl>
                                          <p:spTgt spid="26"/>
                                        </p:tgtEl>
                                      </p:cBhvr>
                                      <p:to x="100000" y="95000"/>
                                    </p:animScale>
                                    <p:animScale>
                                      <p:cBhvr>
                                        <p:cTn id="81" dur="166" decel="50000">
                                          <p:stCondLst>
                                            <p:cond delay="1834"/>
                                          </p:stCondLst>
                                        </p:cTn>
                                        <p:tgtEl>
                                          <p:spTgt spid="26"/>
                                        </p:tgtEl>
                                      </p:cBhvr>
                                      <p:to x="100000" y="100000"/>
                                    </p:animScale>
                                  </p:childTnLst>
                                </p:cTn>
                              </p:par>
                              <p:par>
                                <p:cTn id="82" presetID="26"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down)">
                                      <p:cBhvr>
                                        <p:cTn id="84" dur="580">
                                          <p:stCondLst>
                                            <p:cond delay="0"/>
                                          </p:stCondLst>
                                        </p:cTn>
                                        <p:tgtEl>
                                          <p:spTgt spid="24"/>
                                        </p:tgtEl>
                                      </p:cBhvr>
                                    </p:animEffect>
                                    <p:anim calcmode="lin" valueType="num">
                                      <p:cBhvr>
                                        <p:cTn id="8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0" dur="26">
                                          <p:stCondLst>
                                            <p:cond delay="650"/>
                                          </p:stCondLst>
                                        </p:cTn>
                                        <p:tgtEl>
                                          <p:spTgt spid="24"/>
                                        </p:tgtEl>
                                      </p:cBhvr>
                                      <p:to x="100000" y="60000"/>
                                    </p:animScale>
                                    <p:animScale>
                                      <p:cBhvr>
                                        <p:cTn id="91" dur="166" decel="50000">
                                          <p:stCondLst>
                                            <p:cond delay="676"/>
                                          </p:stCondLst>
                                        </p:cTn>
                                        <p:tgtEl>
                                          <p:spTgt spid="24"/>
                                        </p:tgtEl>
                                      </p:cBhvr>
                                      <p:to x="100000" y="100000"/>
                                    </p:animScale>
                                    <p:animScale>
                                      <p:cBhvr>
                                        <p:cTn id="92" dur="26">
                                          <p:stCondLst>
                                            <p:cond delay="1312"/>
                                          </p:stCondLst>
                                        </p:cTn>
                                        <p:tgtEl>
                                          <p:spTgt spid="24"/>
                                        </p:tgtEl>
                                      </p:cBhvr>
                                      <p:to x="100000" y="80000"/>
                                    </p:animScale>
                                    <p:animScale>
                                      <p:cBhvr>
                                        <p:cTn id="93" dur="166" decel="50000">
                                          <p:stCondLst>
                                            <p:cond delay="1338"/>
                                          </p:stCondLst>
                                        </p:cTn>
                                        <p:tgtEl>
                                          <p:spTgt spid="24"/>
                                        </p:tgtEl>
                                      </p:cBhvr>
                                      <p:to x="100000" y="100000"/>
                                    </p:animScale>
                                    <p:animScale>
                                      <p:cBhvr>
                                        <p:cTn id="94" dur="26">
                                          <p:stCondLst>
                                            <p:cond delay="1642"/>
                                          </p:stCondLst>
                                        </p:cTn>
                                        <p:tgtEl>
                                          <p:spTgt spid="24"/>
                                        </p:tgtEl>
                                      </p:cBhvr>
                                      <p:to x="100000" y="90000"/>
                                    </p:animScale>
                                    <p:animScale>
                                      <p:cBhvr>
                                        <p:cTn id="95" dur="166" decel="50000">
                                          <p:stCondLst>
                                            <p:cond delay="1668"/>
                                          </p:stCondLst>
                                        </p:cTn>
                                        <p:tgtEl>
                                          <p:spTgt spid="24"/>
                                        </p:tgtEl>
                                      </p:cBhvr>
                                      <p:to x="100000" y="100000"/>
                                    </p:animScale>
                                    <p:animScale>
                                      <p:cBhvr>
                                        <p:cTn id="96" dur="26">
                                          <p:stCondLst>
                                            <p:cond delay="1808"/>
                                          </p:stCondLst>
                                        </p:cTn>
                                        <p:tgtEl>
                                          <p:spTgt spid="24"/>
                                        </p:tgtEl>
                                      </p:cBhvr>
                                      <p:to x="100000" y="95000"/>
                                    </p:animScale>
                                    <p:animScale>
                                      <p:cBhvr>
                                        <p:cTn id="97" dur="166" decel="50000">
                                          <p:stCondLst>
                                            <p:cond delay="1834"/>
                                          </p:stCondLst>
                                        </p:cTn>
                                        <p:tgtEl>
                                          <p:spTgt spid="24"/>
                                        </p:tgtEl>
                                      </p:cBhvr>
                                      <p:to x="100000" y="100000"/>
                                    </p:animScale>
                                  </p:childTnLst>
                                </p:cTn>
                              </p:par>
                              <p:par>
                                <p:cTn id="98" presetID="43" presetClass="entr" presetSubtype="0" fill="hold"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200"/>
                                        <p:tgtEl>
                                          <p:spTgt spid="30"/>
                                        </p:tgtEl>
                                      </p:cBhvr>
                                    </p:animEffect>
                                    <p:anim calcmode="lin" valueType="num">
                                      <p:cBhvr>
                                        <p:cTn id="101" dur="800" fill="hold"/>
                                        <p:tgtEl>
                                          <p:spTgt spid="30"/>
                                        </p:tgtEl>
                                        <p:attrNameLst>
                                          <p:attrName>ppt_x</p:attrName>
                                        </p:attrNameLst>
                                      </p:cBhvr>
                                      <p:tavLst>
                                        <p:tav tm="0">
                                          <p:val>
                                            <p:strVal val="#ppt_x"/>
                                          </p:val>
                                        </p:tav>
                                        <p:tav tm="100000">
                                          <p:val>
                                            <p:strVal val="#ppt_x"/>
                                          </p:val>
                                        </p:tav>
                                      </p:tavLst>
                                    </p:anim>
                                    <p:anim calcmode="lin" valueType="num">
                                      <p:cBhvr>
                                        <p:cTn id="102" dur="800" fill="hold"/>
                                        <p:tgtEl>
                                          <p:spTgt spid="30"/>
                                        </p:tgtEl>
                                        <p:attrNameLst>
                                          <p:attrName>ppt_y</p:attrName>
                                        </p:attrNameLst>
                                      </p:cBhvr>
                                      <p:tavLst>
                                        <p:tav tm="0">
                                          <p:val>
                                            <p:strVal val="#ppt_y+0.31"/>
                                          </p:val>
                                        </p:tav>
                                        <p:tav tm="100000">
                                          <p:val>
                                            <p:strVal val="#ppt_y+0.31"/>
                                          </p:val>
                                        </p:tav>
                                      </p:tavLst>
                                    </p:anim>
                                    <p:anim calcmode="lin" valueType="num">
                                      <p:cBhvr>
                                        <p:cTn id="103" dur="1200" decel="50000" fill="hold">
                                          <p:stCondLst>
                                            <p:cond delay="8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4" dur="1200" decel="50000" fill="hold">
                                          <p:stCondLst>
                                            <p:cond delay="8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05" presetID="43" presetClass="entr" presetSubtype="0"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200"/>
                                        <p:tgtEl>
                                          <p:spTgt spid="28"/>
                                        </p:tgtEl>
                                      </p:cBhvr>
                                    </p:animEffect>
                                    <p:anim calcmode="lin" valueType="num">
                                      <p:cBhvr>
                                        <p:cTn id="108" dur="800" fill="hold"/>
                                        <p:tgtEl>
                                          <p:spTgt spid="28"/>
                                        </p:tgtEl>
                                        <p:attrNameLst>
                                          <p:attrName>ppt_x</p:attrName>
                                        </p:attrNameLst>
                                      </p:cBhvr>
                                      <p:tavLst>
                                        <p:tav tm="0">
                                          <p:val>
                                            <p:strVal val="#ppt_x"/>
                                          </p:val>
                                        </p:tav>
                                        <p:tav tm="100000">
                                          <p:val>
                                            <p:strVal val="#ppt_x"/>
                                          </p:val>
                                        </p:tav>
                                      </p:tavLst>
                                    </p:anim>
                                    <p:anim calcmode="lin" valueType="num">
                                      <p:cBhvr>
                                        <p:cTn id="109" dur="800" fill="hold"/>
                                        <p:tgtEl>
                                          <p:spTgt spid="28"/>
                                        </p:tgtEl>
                                        <p:attrNameLst>
                                          <p:attrName>ppt_y</p:attrName>
                                        </p:attrNameLst>
                                      </p:cBhvr>
                                      <p:tavLst>
                                        <p:tav tm="0">
                                          <p:val>
                                            <p:strVal val="#ppt_y+0.31"/>
                                          </p:val>
                                        </p:tav>
                                        <p:tav tm="100000">
                                          <p:val>
                                            <p:strVal val="#ppt_y+0.31"/>
                                          </p:val>
                                        </p:tav>
                                      </p:tavLst>
                                    </p:anim>
                                    <p:anim calcmode="lin" valueType="num">
                                      <p:cBhvr>
                                        <p:cTn id="110" dur="1200" decel="50000" fill="hold">
                                          <p:stCondLst>
                                            <p:cond delay="8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1" dur="1200" decel="50000" fill="hold">
                                          <p:stCondLst>
                                            <p:cond delay="8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nodeType="clickEffect">
                                  <p:stCondLst>
                                    <p:cond delay="0"/>
                                  </p:stCondLst>
                                  <p:childTnLst>
                                    <p:set>
                                      <p:cBhvr>
                                        <p:cTn id="115" dur="1" fill="hold">
                                          <p:stCondLst>
                                            <p:cond delay="0"/>
                                          </p:stCondLst>
                                        </p:cTn>
                                        <p:tgtEl>
                                          <p:spTgt spid="32"/>
                                        </p:tgtEl>
                                        <p:attrNameLst>
                                          <p:attrName>style.visibility</p:attrName>
                                        </p:attrNameLst>
                                      </p:cBhvr>
                                      <p:to>
                                        <p:strVal val="visible"/>
                                      </p:to>
                                    </p:set>
                                    <p:anim calcmode="lin" valueType="num">
                                      <p:cBhvr>
                                        <p:cTn id="116" dur="500" fill="hold"/>
                                        <p:tgtEl>
                                          <p:spTgt spid="32"/>
                                        </p:tgtEl>
                                        <p:attrNameLst>
                                          <p:attrName>ppt_w</p:attrName>
                                        </p:attrNameLst>
                                      </p:cBhvr>
                                      <p:tavLst>
                                        <p:tav tm="0">
                                          <p:val>
                                            <p:fltVal val="0"/>
                                          </p:val>
                                        </p:tav>
                                        <p:tav tm="100000">
                                          <p:val>
                                            <p:strVal val="#ppt_w"/>
                                          </p:val>
                                        </p:tav>
                                      </p:tavLst>
                                    </p:anim>
                                    <p:anim calcmode="lin" valueType="num">
                                      <p:cBhvr>
                                        <p:cTn id="117" dur="500" fill="hold"/>
                                        <p:tgtEl>
                                          <p:spTgt spid="32"/>
                                        </p:tgtEl>
                                        <p:attrNameLst>
                                          <p:attrName>ppt_h</p:attrName>
                                        </p:attrNameLst>
                                      </p:cBhvr>
                                      <p:tavLst>
                                        <p:tav tm="0">
                                          <p:val>
                                            <p:fltVal val="0"/>
                                          </p:val>
                                        </p:tav>
                                        <p:tav tm="100000">
                                          <p:val>
                                            <p:strVal val="#ppt_h"/>
                                          </p:val>
                                        </p:tav>
                                      </p:tavLst>
                                    </p:anim>
                                    <p:animEffect transition="in" filter="fade">
                                      <p:cBhvr>
                                        <p:cTn id="118" dur="500"/>
                                        <p:tgtEl>
                                          <p:spTgt spid="32"/>
                                        </p:tgtEl>
                                      </p:cBhvr>
                                    </p:animEffect>
                                  </p:childTnLst>
                                </p:cTn>
                              </p:par>
                              <p:par>
                                <p:cTn id="119" presetID="1" presetClass="mediacall" presetSubtype="0" fill="hold" nodeType="withEffect">
                                  <p:stCondLst>
                                    <p:cond delay="0"/>
                                  </p:stCondLst>
                                  <p:childTnLst>
                                    <p:cmd type="call" cmd="playFrom(0.0)">
                                      <p:cBhvr>
                                        <p:cTn id="120" dur="10399" fill="hold"/>
                                        <p:tgtEl>
                                          <p:spTgt spid="32"/>
                                        </p:tgtEl>
                                      </p:cBhvr>
                                    </p:cmd>
                                  </p:childTnLst>
                                </p:cTn>
                              </p:par>
                            </p:childTnLst>
                          </p:cTn>
                        </p:par>
                      </p:childTnLst>
                    </p:cTn>
                  </p:par>
                  <p:par>
                    <p:cTn id="121" fill="hold">
                      <p:stCondLst>
                        <p:cond delay="indefinite"/>
                      </p:stCondLst>
                      <p:childTnLst>
                        <p:par>
                          <p:cTn id="122" fill="hold">
                            <p:stCondLst>
                              <p:cond delay="0"/>
                            </p:stCondLst>
                            <p:childTnLst>
                              <p:par>
                                <p:cTn id="123" presetID="1" presetClass="mediacall" presetSubtype="0" fill="hold" nodeType="clickEffect">
                                  <p:stCondLst>
                                    <p:cond delay="0"/>
                                  </p:stCondLst>
                                  <p:childTnLst>
                                    <p:cmd type="call" cmd="playFrom(0.0)">
                                      <p:cBhvr>
                                        <p:cTn id="124" dur="10399" fill="hold"/>
                                        <p:tgtEl>
                                          <p:spTgt spid="32"/>
                                        </p:tgtEl>
                                      </p:cBhvr>
                                    </p:cmd>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grpId="0" nodeType="clickEffect">
                                  <p:stCondLst>
                                    <p:cond delay="0"/>
                                  </p:stCondLst>
                                  <p:iterate type="wd">
                                    <p:tmPct val="10000"/>
                                  </p:iterate>
                                  <p:childTnLst>
                                    <p:set>
                                      <p:cBhvr>
                                        <p:cTn id="128" dur="1" fill="hold">
                                          <p:stCondLst>
                                            <p:cond delay="0"/>
                                          </p:stCondLst>
                                        </p:cTn>
                                        <p:tgtEl>
                                          <p:spTgt spid="8"/>
                                        </p:tgtEl>
                                        <p:attrNameLst>
                                          <p:attrName>style.visibility</p:attrName>
                                        </p:attrNameLst>
                                      </p:cBhvr>
                                      <p:to>
                                        <p:strVal val="visible"/>
                                      </p:to>
                                    </p:set>
                                    <p:animEffect transition="in" filter="wipe(down)">
                                      <p:cBhvr>
                                        <p:cTn id="129" dur="580">
                                          <p:stCondLst>
                                            <p:cond delay="0"/>
                                          </p:stCondLst>
                                        </p:cTn>
                                        <p:tgtEl>
                                          <p:spTgt spid="8"/>
                                        </p:tgtEl>
                                      </p:cBhvr>
                                    </p:animEffect>
                                    <p:anim calcmode="lin" valueType="num">
                                      <p:cBhvr>
                                        <p:cTn id="1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5" dur="26">
                                          <p:stCondLst>
                                            <p:cond delay="650"/>
                                          </p:stCondLst>
                                        </p:cTn>
                                        <p:tgtEl>
                                          <p:spTgt spid="8"/>
                                        </p:tgtEl>
                                      </p:cBhvr>
                                      <p:to x="100000" y="60000"/>
                                    </p:animScale>
                                    <p:animScale>
                                      <p:cBhvr>
                                        <p:cTn id="136" dur="166" decel="50000">
                                          <p:stCondLst>
                                            <p:cond delay="676"/>
                                          </p:stCondLst>
                                        </p:cTn>
                                        <p:tgtEl>
                                          <p:spTgt spid="8"/>
                                        </p:tgtEl>
                                      </p:cBhvr>
                                      <p:to x="100000" y="100000"/>
                                    </p:animScale>
                                    <p:animScale>
                                      <p:cBhvr>
                                        <p:cTn id="137" dur="26">
                                          <p:stCondLst>
                                            <p:cond delay="1312"/>
                                          </p:stCondLst>
                                        </p:cTn>
                                        <p:tgtEl>
                                          <p:spTgt spid="8"/>
                                        </p:tgtEl>
                                      </p:cBhvr>
                                      <p:to x="100000" y="80000"/>
                                    </p:animScale>
                                    <p:animScale>
                                      <p:cBhvr>
                                        <p:cTn id="138" dur="166" decel="50000">
                                          <p:stCondLst>
                                            <p:cond delay="1338"/>
                                          </p:stCondLst>
                                        </p:cTn>
                                        <p:tgtEl>
                                          <p:spTgt spid="8"/>
                                        </p:tgtEl>
                                      </p:cBhvr>
                                      <p:to x="100000" y="100000"/>
                                    </p:animScale>
                                    <p:animScale>
                                      <p:cBhvr>
                                        <p:cTn id="139" dur="26">
                                          <p:stCondLst>
                                            <p:cond delay="1642"/>
                                          </p:stCondLst>
                                        </p:cTn>
                                        <p:tgtEl>
                                          <p:spTgt spid="8"/>
                                        </p:tgtEl>
                                      </p:cBhvr>
                                      <p:to x="100000" y="90000"/>
                                    </p:animScale>
                                    <p:animScale>
                                      <p:cBhvr>
                                        <p:cTn id="140" dur="166" decel="50000">
                                          <p:stCondLst>
                                            <p:cond delay="1668"/>
                                          </p:stCondLst>
                                        </p:cTn>
                                        <p:tgtEl>
                                          <p:spTgt spid="8"/>
                                        </p:tgtEl>
                                      </p:cBhvr>
                                      <p:to x="100000" y="100000"/>
                                    </p:animScale>
                                    <p:animScale>
                                      <p:cBhvr>
                                        <p:cTn id="141" dur="26">
                                          <p:stCondLst>
                                            <p:cond delay="1808"/>
                                          </p:stCondLst>
                                        </p:cTn>
                                        <p:tgtEl>
                                          <p:spTgt spid="8"/>
                                        </p:tgtEl>
                                      </p:cBhvr>
                                      <p:to x="100000" y="95000"/>
                                    </p:animScale>
                                    <p:animScale>
                                      <p:cBhvr>
                                        <p:cTn id="142" dur="166" decel="50000">
                                          <p:stCondLst>
                                            <p:cond delay="1834"/>
                                          </p:stCondLst>
                                        </p:cTn>
                                        <p:tgtEl>
                                          <p:spTgt spid="8"/>
                                        </p:tgtEl>
                                      </p:cBhvr>
                                      <p:to x="100000" y="100000"/>
                                    </p:animScale>
                                  </p:childTnLst>
                                </p:cTn>
                              </p:par>
                            </p:childTnLst>
                          </p:cTn>
                        </p:par>
                      </p:childTnLst>
                    </p:cTn>
                  </p:par>
                  <p:par>
                    <p:cTn id="143" fill="hold">
                      <p:stCondLst>
                        <p:cond delay="indefinite"/>
                      </p:stCondLst>
                      <p:childTnLst>
                        <p:par>
                          <p:cTn id="144" fill="hold">
                            <p:stCondLst>
                              <p:cond delay="0"/>
                            </p:stCondLst>
                            <p:childTnLst>
                              <p:par>
                                <p:cTn id="145" presetID="12" presetClass="entr" presetSubtype="2" fill="hold" nodeType="clickEffect">
                                  <p:stCondLst>
                                    <p:cond delay="0"/>
                                  </p:stCondLst>
                                  <p:childTnLst>
                                    <p:set>
                                      <p:cBhvr>
                                        <p:cTn id="146" dur="1" fill="hold">
                                          <p:stCondLst>
                                            <p:cond delay="0"/>
                                          </p:stCondLst>
                                        </p:cTn>
                                        <p:tgtEl>
                                          <p:spTgt spid="33"/>
                                        </p:tgtEl>
                                        <p:attrNameLst>
                                          <p:attrName>style.visibility</p:attrName>
                                        </p:attrNameLst>
                                      </p:cBhvr>
                                      <p:to>
                                        <p:strVal val="visible"/>
                                      </p:to>
                                    </p:set>
                                    <p:anim calcmode="lin" valueType="num">
                                      <p:cBhvr additive="base">
                                        <p:cTn id="147" dur="500"/>
                                        <p:tgtEl>
                                          <p:spTgt spid="33"/>
                                        </p:tgtEl>
                                        <p:attrNameLst>
                                          <p:attrName>ppt_x</p:attrName>
                                        </p:attrNameLst>
                                      </p:cBhvr>
                                      <p:tavLst>
                                        <p:tav tm="0">
                                          <p:val>
                                            <p:strVal val="#ppt_x+#ppt_w*1.125000"/>
                                          </p:val>
                                        </p:tav>
                                        <p:tav tm="100000">
                                          <p:val>
                                            <p:strVal val="#ppt_x"/>
                                          </p:val>
                                        </p:tav>
                                      </p:tavLst>
                                    </p:anim>
                                    <p:animEffect transition="in" filter="wipe(left)">
                                      <p:cBhvr>
                                        <p:cTn id="148" dur="500"/>
                                        <p:tgtEl>
                                          <p:spTgt spid="33"/>
                                        </p:tgtEl>
                                      </p:cBhvr>
                                    </p:animEffect>
                                  </p:childTnLst>
                                </p:cTn>
                              </p:par>
                              <p:par>
                                <p:cTn id="149" presetID="1" presetClass="mediacall" presetSubtype="0" fill="hold" nodeType="withEffect">
                                  <p:stCondLst>
                                    <p:cond delay="0"/>
                                  </p:stCondLst>
                                  <p:childTnLst>
                                    <p:cmd type="call" cmd="playFrom(0.0)">
                                      <p:cBhvr>
                                        <p:cTn id="150" dur="7427" fill="hold"/>
                                        <p:tgtEl>
                                          <p:spTgt spid="33"/>
                                        </p:tgtEl>
                                      </p:cBhvr>
                                    </p:cmd>
                                  </p:childTnLst>
                                </p:cTn>
                              </p:par>
                            </p:childTnLst>
                          </p:cTn>
                        </p:par>
                      </p:childTnLst>
                    </p:cTn>
                  </p:par>
                  <p:par>
                    <p:cTn id="151" fill="hold">
                      <p:stCondLst>
                        <p:cond delay="indefinite"/>
                      </p:stCondLst>
                      <p:childTnLst>
                        <p:par>
                          <p:cTn id="152" fill="hold">
                            <p:stCondLst>
                              <p:cond delay="0"/>
                            </p:stCondLst>
                            <p:childTnLst>
                              <p:par>
                                <p:cTn id="153" presetID="1" presetClass="mediacall" presetSubtype="0" fill="hold" nodeType="clickEffect">
                                  <p:stCondLst>
                                    <p:cond delay="0"/>
                                  </p:stCondLst>
                                  <p:childTnLst>
                                    <p:cmd type="call" cmd="playFrom(0.0)">
                                      <p:cBhvr>
                                        <p:cTn id="154" dur="7427" fill="hold"/>
                                        <p:tgtEl>
                                          <p:spTgt spid="33"/>
                                        </p:tgtEl>
                                      </p:cBhvr>
                                    </p:cmd>
                                  </p:childTnLst>
                                </p:cTn>
                              </p:par>
                              <p:par>
                                <p:cTn id="155" presetID="1" presetClass="entr" presetSubtype="0" fill="hold" nodeType="withEffect">
                                  <p:stCondLst>
                                    <p:cond delay="3000"/>
                                  </p:stCondLst>
                                  <p:childTnLst>
                                    <p:set>
                                      <p:cBhvr>
                                        <p:cTn id="156" dur="1" fill="hold">
                                          <p:stCondLst>
                                            <p:cond delay="0"/>
                                          </p:stCondLst>
                                        </p:cTn>
                                        <p:tgtEl>
                                          <p:spTgt spid="11"/>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mediacall" presetSubtype="0" fill="hold" nodeType="clickEffect">
                                  <p:stCondLst>
                                    <p:cond delay="0"/>
                                  </p:stCondLst>
                                  <p:childTnLst>
                                    <p:cmd type="call" cmd="playFrom(0.0)">
                                      <p:cBhvr>
                                        <p:cTn id="160" dur="2228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1" fill="hold" display="0">
                  <p:stCondLst>
                    <p:cond delay="indefinite"/>
                  </p:stCondLst>
                  <p:endCondLst>
                    <p:cond evt="onStopAudio" delay="0">
                      <p:tgtEl>
                        <p:sldTgt/>
                      </p:tgtEl>
                    </p:cond>
                  </p:endCondLst>
                </p:cTn>
                <p:tgtEl>
                  <p:spTgt spid="21"/>
                </p:tgtEl>
              </p:cMediaNode>
            </p:audio>
            <p:audio>
              <p:cMediaNode vol="80000">
                <p:cTn id="162" fill="hold" display="0">
                  <p:stCondLst>
                    <p:cond delay="indefinite"/>
                  </p:stCondLst>
                  <p:endCondLst>
                    <p:cond evt="onStopAudio" delay="0">
                      <p:tgtEl>
                        <p:sldTgt/>
                      </p:tgtEl>
                    </p:cond>
                  </p:endCondLst>
                </p:cTn>
                <p:tgtEl>
                  <p:spTgt spid="22"/>
                </p:tgtEl>
              </p:cMediaNode>
            </p:audio>
            <p:audio>
              <p:cMediaNode vol="80000">
                <p:cTn id="163" fill="hold" display="0">
                  <p:stCondLst>
                    <p:cond delay="indefinite"/>
                  </p:stCondLst>
                  <p:endCondLst>
                    <p:cond evt="onStopAudio" delay="0">
                      <p:tgtEl>
                        <p:sldTgt/>
                      </p:tgtEl>
                    </p:cond>
                  </p:endCondLst>
                </p:cTn>
                <p:tgtEl>
                  <p:spTgt spid="32"/>
                </p:tgtEl>
              </p:cMediaNode>
            </p:audio>
            <p:audio>
              <p:cMediaNode vol="80000">
                <p:cTn id="164" fill="hold" display="0">
                  <p:stCondLst>
                    <p:cond delay="indefinite"/>
                  </p:stCondLst>
                  <p:endCondLst>
                    <p:cond evt="onStopAudio" delay="0">
                      <p:tgtEl>
                        <p:sldTgt/>
                      </p:tgtEl>
                    </p:cond>
                  </p:endCondLst>
                </p:cTn>
                <p:tgtEl>
                  <p:spTgt spid="33"/>
                </p:tgtEl>
              </p:cMediaNode>
            </p:audio>
            <p:audio isNarration="1">
              <p:cMediaNode vol="80000" showWhenStopped="0">
                <p:cTn id="165" fill="hold" display="0">
                  <p:stCondLst>
                    <p:cond delay="indefinite"/>
                  </p:stCondLst>
                  <p:endCondLst>
                    <p:cond evt="onStopAudio" delay="0">
                      <p:tgtEl>
                        <p:sldTgt/>
                      </p:tgtEl>
                    </p:cond>
                  </p:endCondLst>
                </p:cTn>
                <p:tgtEl>
                  <p:spTgt spid="14"/>
                </p:tgtEl>
              </p:cMediaNode>
            </p:audio>
          </p:childTnLst>
        </p:cTn>
      </p:par>
    </p:tnLst>
    <p:bldLst>
      <p:bldP spid="5" grpId="0"/>
      <p:bldP spid="5" grpId="1"/>
      <p:bldP spid="6" grpId="0"/>
      <p:bldP spid="7" grpId="0"/>
      <p:bldP spid="8" grpId="0"/>
    </p:bldLst>
  </p:timing>
  <p:extLst>
    <p:ext uri="{E180D4A7-C9FB-4DFB-919C-405C955672EB}">
      <p14:showEvtLst xmlns:p14="http://schemas.microsoft.com/office/powerpoint/2010/main">
        <p14:playEvt time="1813" objId="21"/>
        <p14:stopEvt time="24996" objId="21"/>
        <p14:playEvt time="44566" objId="22"/>
        <p14:stopEvt time="55594" objId="22"/>
        <p14:playEvt time="70983" objId="32"/>
        <p14:stopEvt time="82321" objId="32"/>
        <p14:playEvt time="82344" objId="32"/>
        <p14:stopEvt time="93112" objId="32"/>
        <p14:playEvt time="130018" objId="33"/>
        <p14:stopEvt time="138380" objId="33"/>
        <p14:playEvt time="146886" objId="33"/>
        <p14:stopEvt time="154739" objId="33"/>
        <p14:playEvt time="167737" objId="21"/>
        <p14:stopEvt time="189827" objId="21"/>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313764"/>
            <a:ext cx="5217459" cy="753036"/>
          </a:xfrm>
        </p:spPr>
        <p:txBody>
          <a:bodyPr>
            <a:normAutofit/>
          </a:bodyPr>
          <a:lstStyle/>
          <a:p>
            <a:r>
              <a:rPr lang="en-US" sz="3600" dirty="0">
                <a:solidFill>
                  <a:schemeClr val="bg1"/>
                </a:solidFill>
                <a:latin typeface="Tw Cen MT" panose="020B0602020104020603" pitchFamily="34" charset="0"/>
              </a:rPr>
              <a:t>Tempo</a:t>
            </a:r>
          </a:p>
        </p:txBody>
      </p:sp>
      <p:sp>
        <p:nvSpPr>
          <p:cNvPr id="5" name="Content Placeholder 2">
            <a:extLst>
              <a:ext uri="{FF2B5EF4-FFF2-40B4-BE49-F238E27FC236}">
                <a16:creationId xmlns:a16="http://schemas.microsoft.com/office/drawing/2014/main" id="{DC3FEBAF-CEBC-47DC-A7F5-71F400C31A47}"/>
              </a:ext>
            </a:extLst>
          </p:cNvPr>
          <p:cNvSpPr txBox="1">
            <a:spLocks/>
          </p:cNvSpPr>
          <p:nvPr/>
        </p:nvSpPr>
        <p:spPr>
          <a:xfrm>
            <a:off x="3535327" y="5754103"/>
            <a:ext cx="5608673" cy="246649"/>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solidFill>
                  <a:srgbClr val="C00000"/>
                </a:solidFill>
                <a:latin typeface="Tw Cen MT" panose="020B0602020104020603" pitchFamily="34" charset="0"/>
                <a:cs typeface="Calibri"/>
              </a:rPr>
              <a:t>*There are many more tempo names; three were chosen for simplicity. </a:t>
            </a:r>
          </a:p>
        </p:txBody>
      </p:sp>
      <p:grpSp>
        <p:nvGrpSpPr>
          <p:cNvPr id="24" name="Group 23"/>
          <p:cNvGrpSpPr/>
          <p:nvPr/>
        </p:nvGrpSpPr>
        <p:grpSpPr>
          <a:xfrm>
            <a:off x="1479922" y="4032833"/>
            <a:ext cx="2055405" cy="1918397"/>
            <a:chOff x="2887624" y="3554775"/>
            <a:chExt cx="1818167" cy="822176"/>
          </a:xfrm>
        </p:grpSpPr>
        <p:sp>
          <p:nvSpPr>
            <p:cNvPr id="6" name="Content Placeholder 2">
              <a:extLst>
                <a:ext uri="{FF2B5EF4-FFF2-40B4-BE49-F238E27FC236}">
                  <a16:creationId xmlns:a16="http://schemas.microsoft.com/office/drawing/2014/main" id="{DC3FEBAF-CEBC-47DC-A7F5-71F400C31A47}"/>
                </a:ext>
              </a:extLst>
            </p:cNvPr>
            <p:cNvSpPr txBox="1">
              <a:spLocks/>
            </p:cNvSpPr>
            <p:nvPr/>
          </p:nvSpPr>
          <p:spPr>
            <a:xfrm>
              <a:off x="2887624" y="3993219"/>
              <a:ext cx="1818167" cy="38373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a:solidFill>
                    <a:schemeClr val="accent1">
                      <a:lumMod val="50000"/>
                    </a:schemeClr>
                  </a:solidFill>
                  <a:latin typeface="Tw Cen MT" panose="020B0602020104020603" pitchFamily="34" charset="0"/>
                  <a:cs typeface="Calibri"/>
                </a:rPr>
                <a:t>Lento</a:t>
              </a:r>
            </a:p>
            <a:p>
              <a:pPr marL="0" indent="0" algn="ctr">
                <a:lnSpc>
                  <a:spcPct val="80000"/>
                </a:lnSpc>
                <a:spcBef>
                  <a:spcPts val="0"/>
                </a:spcBef>
                <a:buNone/>
              </a:pPr>
              <a:r>
                <a:rPr lang="en-US" sz="1200" dirty="0">
                  <a:solidFill>
                    <a:schemeClr val="accent1">
                      <a:lumMod val="50000"/>
                    </a:schemeClr>
                  </a:solidFill>
                  <a:latin typeface="Tw Cen MT" panose="020B0602020104020603" pitchFamily="34" charset="0"/>
                  <a:cs typeface="Calibri"/>
                </a:rPr>
                <a:t>Slow like a Snail</a:t>
              </a:r>
            </a:p>
          </p:txBody>
        </p:sp>
        <p:sp>
          <p:nvSpPr>
            <p:cNvPr id="10" name="Rectangle 9"/>
            <p:cNvSpPr/>
            <p:nvPr/>
          </p:nvSpPr>
          <p:spPr>
            <a:xfrm>
              <a:off x="3310382" y="3722244"/>
              <a:ext cx="916032" cy="14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rgbClr val="C00000"/>
                </a:solidFill>
                <a:latin typeface="Tw Cen MT" panose="020B0602020104020603" pitchFamily="34" charset="0"/>
              </a:endParaRPr>
            </a:p>
          </p:txBody>
        </p:sp>
        <p:sp>
          <p:nvSpPr>
            <p:cNvPr id="11" name="Rectangle 10"/>
            <p:cNvSpPr/>
            <p:nvPr/>
          </p:nvSpPr>
          <p:spPr>
            <a:xfrm>
              <a:off x="3310382" y="3554775"/>
              <a:ext cx="916032" cy="1410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latin typeface="Tw Cen MT" panose="020B0602020104020603" pitchFamily="34" charset="0"/>
              </a:endParaRPr>
            </a:p>
          </p:txBody>
        </p:sp>
      </p:grpSp>
      <p:grpSp>
        <p:nvGrpSpPr>
          <p:cNvPr id="25" name="Group 24"/>
          <p:cNvGrpSpPr/>
          <p:nvPr/>
        </p:nvGrpSpPr>
        <p:grpSpPr>
          <a:xfrm>
            <a:off x="3540867" y="3269791"/>
            <a:ext cx="2057400" cy="2785358"/>
            <a:chOff x="5176279" y="2727017"/>
            <a:chExt cx="1818167" cy="1654740"/>
          </a:xfrm>
        </p:grpSpPr>
        <p:sp>
          <p:nvSpPr>
            <p:cNvPr id="12" name="Rectangle 11"/>
            <p:cNvSpPr/>
            <p:nvPr/>
          </p:nvSpPr>
          <p:spPr>
            <a:xfrm>
              <a:off x="5629049" y="3413825"/>
              <a:ext cx="912629" cy="1967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latin typeface="Tw Cen MT" panose="020B0602020104020603" pitchFamily="34" charset="0"/>
              </a:endParaRPr>
            </a:p>
          </p:txBody>
        </p:sp>
        <p:sp>
          <p:nvSpPr>
            <p:cNvPr id="13" name="Rectangle 12"/>
            <p:cNvSpPr/>
            <p:nvPr/>
          </p:nvSpPr>
          <p:spPr>
            <a:xfrm>
              <a:off x="5629049" y="3180329"/>
              <a:ext cx="912629" cy="1967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latin typeface="Tw Cen MT" panose="020B0602020104020603" pitchFamily="34" charset="0"/>
              </a:endParaRPr>
            </a:p>
          </p:txBody>
        </p:sp>
        <p:sp>
          <p:nvSpPr>
            <p:cNvPr id="14" name="Rectangle 13"/>
            <p:cNvSpPr/>
            <p:nvPr/>
          </p:nvSpPr>
          <p:spPr>
            <a:xfrm>
              <a:off x="5629049" y="2953673"/>
              <a:ext cx="912629" cy="19670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w Cen MT" panose="020B0602020104020603" pitchFamily="34" charset="0"/>
              </a:endParaRPr>
            </a:p>
          </p:txBody>
        </p:sp>
        <p:sp>
          <p:nvSpPr>
            <p:cNvPr id="15" name="Rectangle 14"/>
            <p:cNvSpPr/>
            <p:nvPr/>
          </p:nvSpPr>
          <p:spPr>
            <a:xfrm>
              <a:off x="5629048" y="2727017"/>
              <a:ext cx="912629" cy="19670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latin typeface="Tw Cen MT" panose="020B0602020104020603" pitchFamily="34" charset="0"/>
              </a:endParaRPr>
            </a:p>
          </p:txBody>
        </p:sp>
        <p:sp>
          <p:nvSpPr>
            <p:cNvPr id="22" name="Content Placeholder 2">
              <a:extLst>
                <a:ext uri="{FF2B5EF4-FFF2-40B4-BE49-F238E27FC236}">
                  <a16:creationId xmlns:a16="http://schemas.microsoft.com/office/drawing/2014/main" id="{DC3FEBAF-CEBC-47DC-A7F5-71F400C31A47}"/>
                </a:ext>
              </a:extLst>
            </p:cNvPr>
            <p:cNvSpPr txBox="1">
              <a:spLocks/>
            </p:cNvSpPr>
            <p:nvPr/>
          </p:nvSpPr>
          <p:spPr>
            <a:xfrm>
              <a:off x="5176279" y="3788095"/>
              <a:ext cx="1818167" cy="59366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a:solidFill>
                    <a:schemeClr val="accent1">
                      <a:lumMod val="50000"/>
                    </a:schemeClr>
                  </a:solidFill>
                  <a:latin typeface="Tw Cen MT" panose="020B0602020104020603" pitchFamily="34" charset="0"/>
                  <a:cs typeface="Calibri"/>
                </a:rPr>
                <a:t>Andante</a:t>
              </a:r>
            </a:p>
            <a:p>
              <a:pPr marL="0" indent="0" algn="ctr">
                <a:lnSpc>
                  <a:spcPct val="80000"/>
                </a:lnSpc>
                <a:spcBef>
                  <a:spcPts val="0"/>
                </a:spcBef>
                <a:buNone/>
              </a:pPr>
              <a:r>
                <a:rPr lang="en-US" sz="1200" dirty="0">
                  <a:solidFill>
                    <a:schemeClr val="accent1">
                      <a:lumMod val="50000"/>
                    </a:schemeClr>
                  </a:solidFill>
                  <a:latin typeface="Tw Cen MT" panose="020B0602020104020603" pitchFamily="34" charset="0"/>
                  <a:cs typeface="Calibri"/>
                </a:rPr>
                <a:t>Walking Pace</a:t>
              </a:r>
            </a:p>
          </p:txBody>
        </p:sp>
      </p:grpSp>
      <p:grpSp>
        <p:nvGrpSpPr>
          <p:cNvPr id="26" name="Group 25"/>
          <p:cNvGrpSpPr/>
          <p:nvPr/>
        </p:nvGrpSpPr>
        <p:grpSpPr>
          <a:xfrm>
            <a:off x="5593334" y="2492327"/>
            <a:ext cx="2057400" cy="3319698"/>
            <a:chOff x="7342729" y="2286429"/>
            <a:chExt cx="2062727" cy="2090558"/>
          </a:xfrm>
        </p:grpSpPr>
        <p:sp>
          <p:nvSpPr>
            <p:cNvPr id="16" name="Rectangle 15"/>
            <p:cNvSpPr/>
            <p:nvPr/>
          </p:nvSpPr>
          <p:spPr>
            <a:xfrm>
              <a:off x="7854973" y="2286429"/>
              <a:ext cx="1038239" cy="207301"/>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w Cen MT" panose="020B0602020104020603" pitchFamily="34" charset="0"/>
              </a:endParaRPr>
            </a:p>
          </p:txBody>
        </p:sp>
        <p:sp>
          <p:nvSpPr>
            <p:cNvPr id="17" name="Rectangle 16"/>
            <p:cNvSpPr/>
            <p:nvPr/>
          </p:nvSpPr>
          <p:spPr>
            <a:xfrm>
              <a:off x="7854973" y="2529838"/>
              <a:ext cx="1038239" cy="207301"/>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w Cen MT" panose="020B0602020104020603" pitchFamily="34" charset="0"/>
              </a:endParaRPr>
            </a:p>
          </p:txBody>
        </p:sp>
        <p:sp>
          <p:nvSpPr>
            <p:cNvPr id="18" name="Rectangle 17"/>
            <p:cNvSpPr/>
            <p:nvPr/>
          </p:nvSpPr>
          <p:spPr>
            <a:xfrm>
              <a:off x="7854973" y="2774793"/>
              <a:ext cx="1038239" cy="2073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latin typeface="Tw Cen MT" panose="020B0602020104020603" pitchFamily="34" charset="0"/>
              </a:endParaRPr>
            </a:p>
          </p:txBody>
        </p:sp>
        <p:sp>
          <p:nvSpPr>
            <p:cNvPr id="19" name="Rectangle 18"/>
            <p:cNvSpPr/>
            <p:nvPr/>
          </p:nvSpPr>
          <p:spPr>
            <a:xfrm>
              <a:off x="7854973" y="3019072"/>
              <a:ext cx="1038239" cy="20730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w Cen MT" panose="020B0602020104020603" pitchFamily="34" charset="0"/>
              </a:endParaRPr>
            </a:p>
          </p:txBody>
        </p:sp>
        <p:sp>
          <p:nvSpPr>
            <p:cNvPr id="20" name="Rectangle 19"/>
            <p:cNvSpPr/>
            <p:nvPr/>
          </p:nvSpPr>
          <p:spPr>
            <a:xfrm>
              <a:off x="7854973" y="3258351"/>
              <a:ext cx="1038239" cy="2073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w Cen MT" panose="020B0602020104020603" pitchFamily="34" charset="0"/>
              </a:endParaRPr>
            </a:p>
          </p:txBody>
        </p:sp>
        <p:sp>
          <p:nvSpPr>
            <p:cNvPr id="21" name="Rectangle 20"/>
            <p:cNvSpPr/>
            <p:nvPr/>
          </p:nvSpPr>
          <p:spPr>
            <a:xfrm>
              <a:off x="7854973" y="3502630"/>
              <a:ext cx="1038239" cy="2073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latin typeface="Tw Cen MT" panose="020B0602020104020603" pitchFamily="34" charset="0"/>
              </a:endParaRPr>
            </a:p>
          </p:txBody>
        </p:sp>
        <p:sp>
          <p:nvSpPr>
            <p:cNvPr id="23" name="Content Placeholder 2">
              <a:extLst>
                <a:ext uri="{FF2B5EF4-FFF2-40B4-BE49-F238E27FC236}">
                  <a16:creationId xmlns:a16="http://schemas.microsoft.com/office/drawing/2014/main" id="{DC3FEBAF-CEBC-47DC-A7F5-71F400C31A47}"/>
                </a:ext>
              </a:extLst>
            </p:cNvPr>
            <p:cNvSpPr txBox="1">
              <a:spLocks/>
            </p:cNvSpPr>
            <p:nvPr/>
          </p:nvSpPr>
          <p:spPr>
            <a:xfrm>
              <a:off x="7342729" y="3900798"/>
              <a:ext cx="2062727" cy="47618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a:solidFill>
                    <a:schemeClr val="accent1">
                      <a:lumMod val="50000"/>
                    </a:schemeClr>
                  </a:solidFill>
                  <a:latin typeface="Tw Cen MT" panose="020B0602020104020603" pitchFamily="34" charset="0"/>
                  <a:cs typeface="Calibri"/>
                </a:rPr>
                <a:t>Presto</a:t>
              </a:r>
            </a:p>
            <a:p>
              <a:pPr marL="0" indent="0" algn="ctr">
                <a:lnSpc>
                  <a:spcPct val="80000"/>
                </a:lnSpc>
                <a:spcBef>
                  <a:spcPts val="0"/>
                </a:spcBef>
                <a:buNone/>
              </a:pPr>
              <a:r>
                <a:rPr lang="en-US" sz="1200" dirty="0">
                  <a:solidFill>
                    <a:schemeClr val="accent1">
                      <a:lumMod val="50000"/>
                    </a:schemeClr>
                  </a:solidFill>
                  <a:latin typeface="Tw Cen MT" panose="020B0602020104020603" pitchFamily="34" charset="0"/>
                  <a:cs typeface="Calibri"/>
                </a:rPr>
                <a:t>Fast like a Cheetah</a:t>
              </a:r>
            </a:p>
          </p:txBody>
        </p:sp>
      </p:grpSp>
      <p:sp>
        <p:nvSpPr>
          <p:cNvPr id="29" name="Rectangle 28">
            <a:extLst>
              <a:ext uri="{FF2B5EF4-FFF2-40B4-BE49-F238E27FC236}">
                <a16:creationId xmlns:a16="http://schemas.microsoft.com/office/drawing/2014/main" id="{AD88D700-EAA7-B440-BF82-703482F23976}"/>
              </a:ext>
            </a:extLst>
          </p:cNvPr>
          <p:cNvSpPr/>
          <p:nvPr/>
        </p:nvSpPr>
        <p:spPr>
          <a:xfrm>
            <a:off x="2212511" y="1649252"/>
            <a:ext cx="4714111" cy="600164"/>
          </a:xfrm>
          <a:prstGeom prst="rect">
            <a:avLst/>
          </a:prstGeom>
          <a:noFill/>
        </p:spPr>
        <p:txBody>
          <a:bodyPr wrap="none" lIns="91440" tIns="45720" rIns="91440" bIns="45720">
            <a:spAutoFit/>
          </a:bodyPr>
          <a:lstStyle/>
          <a:p>
            <a:pPr algn="ctr"/>
            <a:r>
              <a:rPr lang="en-US" sz="3300" b="1" cap="none" spc="0" dirty="0">
                <a:ln w="0"/>
                <a:solidFill>
                  <a:srgbClr val="CD3E40"/>
                </a:solidFill>
                <a:effectLst>
                  <a:outerShdw dist="50800" dir="2700000" algn="tl" rotWithShape="0">
                    <a:srgbClr val="292C35"/>
                  </a:outerShdw>
                </a:effectLst>
                <a:latin typeface="Tw Cen MT" panose="020B0602020104020603" pitchFamily="34" charset="77"/>
              </a:rPr>
              <a:t>Tempo</a:t>
            </a:r>
            <a:r>
              <a:rPr lang="en-US" sz="3300" b="1" dirty="0">
                <a:solidFill>
                  <a:srgbClr val="292C35"/>
                </a:solidFill>
                <a:latin typeface="Tw Cen MT" panose="020B0602020104020603" pitchFamily="34" charset="77"/>
              </a:rPr>
              <a:t>: </a:t>
            </a:r>
            <a:r>
              <a:rPr lang="en-US" sz="3300" dirty="0">
                <a:solidFill>
                  <a:srgbClr val="292C35"/>
                </a:solidFill>
                <a:latin typeface="Tw Cen MT" panose="020B0602020104020603" pitchFamily="34" charset="77"/>
              </a:rPr>
              <a:t>speed of the music</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8455871"/>
      </p:ext>
    </p:extLst>
  </p:cSld>
  <p:clrMapOvr>
    <a:masterClrMapping/>
  </p:clrMapOvr>
  <mc:AlternateContent xmlns:mc="http://schemas.openxmlformats.org/markup-compatibility/2006" xmlns:p14="http://schemas.microsoft.com/office/powerpoint/2010/main">
    <mc:Choice Requires="p14">
      <p:transition spd="slow" p14:dur="2000" advTm="41605"/>
    </mc:Choice>
    <mc:Fallback xmlns="">
      <p:transition spd="slow" advTm="41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3000"/>
                                        <p:tgtEl>
                                          <p:spTgt spid="24"/>
                                        </p:tgtEl>
                                      </p:cBhvr>
                                    </p:animEffect>
                                    <p:anim calcmode="lin" valueType="num">
                                      <p:cBhvr>
                                        <p:cTn id="12" dur="3000" fill="hold"/>
                                        <p:tgtEl>
                                          <p:spTgt spid="24"/>
                                        </p:tgtEl>
                                        <p:attrNameLst>
                                          <p:attrName>ppt_x</p:attrName>
                                        </p:attrNameLst>
                                      </p:cBhvr>
                                      <p:tavLst>
                                        <p:tav tm="0">
                                          <p:val>
                                            <p:strVal val="#ppt_x"/>
                                          </p:val>
                                        </p:tav>
                                        <p:tav tm="100000">
                                          <p:val>
                                            <p:strVal val="#ppt_x"/>
                                          </p:val>
                                        </p:tav>
                                      </p:tavLst>
                                    </p:anim>
                                    <p:anim calcmode="lin" valueType="num">
                                      <p:cBhvr>
                                        <p:cTn id="13" dur="3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2000" fill="hold"/>
                                        <p:tgtEl>
                                          <p:spTgt spid="29"/>
                                        </p:tgtEl>
                                        <p:attrNameLst>
                                          <p:attrName>ppt_w</p:attrName>
                                        </p:attrNameLst>
                                      </p:cBhvr>
                                      <p:tavLst>
                                        <p:tav tm="0">
                                          <p:val>
                                            <p:fltVal val="0"/>
                                          </p:val>
                                        </p:tav>
                                        <p:tav tm="100000">
                                          <p:val>
                                            <p:strVal val="#ppt_w"/>
                                          </p:val>
                                        </p:tav>
                                      </p:tavLst>
                                    </p:anim>
                                    <p:anim calcmode="lin" valueType="num">
                                      <p:cBhvr>
                                        <p:cTn id="32" dur="20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8|1.7|2.6|1.9|1.8|2"/>
</p:tagLst>
</file>

<file path=ppt/tags/tag10.xml><?xml version="1.0" encoding="utf-8"?>
<p:tagLst xmlns:a="http://schemas.openxmlformats.org/drawingml/2006/main" xmlns:r="http://schemas.openxmlformats.org/officeDocument/2006/relationships" xmlns:p="http://schemas.openxmlformats.org/presentationml/2006/main">
  <p:tag name="TIMING" val="|7.4"/>
</p:tagLst>
</file>

<file path=ppt/tags/tag11.xml><?xml version="1.0" encoding="utf-8"?>
<p:tagLst xmlns:a="http://schemas.openxmlformats.org/drawingml/2006/main" xmlns:r="http://schemas.openxmlformats.org/officeDocument/2006/relationships" xmlns:p="http://schemas.openxmlformats.org/presentationml/2006/main">
  <p:tag name="TIMING" val="|44.6|9.6|8.6|15.6"/>
</p:tagLst>
</file>

<file path=ppt/tags/tag2.xml><?xml version="1.0" encoding="utf-8"?>
<p:tagLst xmlns:a="http://schemas.openxmlformats.org/drawingml/2006/main" xmlns:r="http://schemas.openxmlformats.org/officeDocument/2006/relationships" xmlns:p="http://schemas.openxmlformats.org/presentationml/2006/main">
  <p:tag name="TIMING" val="|4.5|40"/>
</p:tagLst>
</file>

<file path=ppt/tags/tag3.xml><?xml version="1.0" encoding="utf-8"?>
<p:tagLst xmlns:a="http://schemas.openxmlformats.org/drawingml/2006/main" xmlns:r="http://schemas.openxmlformats.org/officeDocument/2006/relationships" xmlns:p="http://schemas.openxmlformats.org/presentationml/2006/main">
  <p:tag name="TIMING" val="|1.3|41.7|3.1|20.3|19.9|9.6|36.4|25.2|9.8"/>
</p:tagLst>
</file>

<file path=ppt/tags/tag4.xml><?xml version="1.0" encoding="utf-8"?>
<p:tagLst xmlns:a="http://schemas.openxmlformats.org/drawingml/2006/main" xmlns:r="http://schemas.openxmlformats.org/officeDocument/2006/relationships" xmlns:p="http://schemas.openxmlformats.org/presentationml/2006/main">
  <p:tag name="TIMING" val="|9.9|15.9|16.7|5.3|17.4|9.6"/>
</p:tagLst>
</file>

<file path=ppt/tags/tag5.xml><?xml version="1.0" encoding="utf-8"?>
<p:tagLst xmlns:a="http://schemas.openxmlformats.org/drawingml/2006/main" xmlns:r="http://schemas.openxmlformats.org/officeDocument/2006/relationships" xmlns:p="http://schemas.openxmlformats.org/presentationml/2006/main">
  <p:tag name="TIMING" val="|2.4|58.6|34.5|24.8|22.4|25.1"/>
</p:tagLst>
</file>

<file path=ppt/tags/tag6.xml><?xml version="1.0" encoding="utf-8"?>
<p:tagLst xmlns:a="http://schemas.openxmlformats.org/drawingml/2006/main" xmlns:r="http://schemas.openxmlformats.org/officeDocument/2006/relationships" xmlns:p="http://schemas.openxmlformats.org/presentationml/2006/main">
  <p:tag name="TIMING" val="|10.2|15.3|5.3|15.8|4.9"/>
</p:tagLst>
</file>

<file path=ppt/tags/tag7.xml><?xml version="1.0" encoding="utf-8"?>
<p:tagLst xmlns:a="http://schemas.openxmlformats.org/drawingml/2006/main" xmlns:r="http://schemas.openxmlformats.org/officeDocument/2006/relationships" xmlns:p="http://schemas.openxmlformats.org/presentationml/2006/main">
  <p:tag name="TIMING" val="|1.7|27.3|11.7|3.6|11.9|14.5|11.3|19.1|28.4|16.8|20.8"/>
</p:tagLst>
</file>

<file path=ppt/tags/tag8.xml><?xml version="1.0" encoding="utf-8"?>
<p:tagLst xmlns:a="http://schemas.openxmlformats.org/drawingml/2006/main" xmlns:r="http://schemas.openxmlformats.org/officeDocument/2006/relationships" xmlns:p="http://schemas.openxmlformats.org/presentationml/2006/main">
  <p:tag name="TIMING" val="|15.7|6.1|11.9|3.8"/>
</p:tagLst>
</file>

<file path=ppt/tags/tag9.xml><?xml version="1.0" encoding="utf-8"?>
<p:tagLst xmlns:a="http://schemas.openxmlformats.org/drawingml/2006/main" xmlns:r="http://schemas.openxmlformats.org/officeDocument/2006/relationships" xmlns:p="http://schemas.openxmlformats.org/presentationml/2006/main">
  <p:tag name="TIMING" val="|24.4|21.8|45.9|19.6|6|5.7"/>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6985</TotalTime>
  <Words>2449</Words>
  <Application>Microsoft Macintosh PowerPoint</Application>
  <PresentationFormat>Overhead</PresentationFormat>
  <Paragraphs>262</Paragraphs>
  <Slides>20</Slides>
  <Notes>20</Notes>
  <HiddenSlides>0</HiddenSlides>
  <MMClips>34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 Light</vt:lpstr>
      <vt:lpstr>Bradley Hand ITC</vt:lpstr>
      <vt:lpstr>Tw Cen MT</vt:lpstr>
      <vt:lpstr>Calibri</vt:lpstr>
      <vt:lpstr>Avenir Book</vt:lpstr>
      <vt:lpstr>Bodoni MT</vt:lpstr>
      <vt:lpstr>Arial</vt:lpstr>
      <vt:lpstr>Old English Text MT</vt:lpstr>
      <vt:lpstr>1_office theme</vt:lpstr>
      <vt:lpstr>PowerPoint Presentation</vt:lpstr>
      <vt:lpstr>The Elements</vt:lpstr>
      <vt:lpstr>Timbre</vt:lpstr>
      <vt:lpstr>PowerPoint Presentation</vt:lpstr>
      <vt:lpstr>Melody &amp; Harmony</vt:lpstr>
      <vt:lpstr>PowerPoint Presentation</vt:lpstr>
      <vt:lpstr>Rhythm</vt:lpstr>
      <vt:lpstr>PowerPoint Presentation</vt:lpstr>
      <vt:lpstr>Tempo</vt:lpstr>
      <vt:lpstr>PowerPoint Presentation</vt:lpstr>
      <vt:lpstr>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 Johnson</dc:creator>
  <cp:lastModifiedBy>JOSHUA ARENT LIPMAN</cp:lastModifiedBy>
  <cp:revision>123</cp:revision>
  <dcterms:created xsi:type="dcterms:W3CDTF">2019-08-16T15:48:31Z</dcterms:created>
  <dcterms:modified xsi:type="dcterms:W3CDTF">2021-03-24T23:52:07Z</dcterms:modified>
</cp:coreProperties>
</file>